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67" r:id="rId3"/>
    <p:sldId id="268" r:id="rId4"/>
    <p:sldId id="269" r:id="rId5"/>
    <p:sldId id="270" r:id="rId6"/>
    <p:sldId id="271" r:id="rId7"/>
  </p:sldIdLst>
  <p:sldSz cx="21945600" cy="7315200"/>
  <p:notesSz cx="6858000" cy="9144000"/>
  <p:embeddedFontLs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Raleway ExtraLight" charset="-52"/>
      <p:regular r:id="rId13"/>
    </p:embeddedFont>
    <p:embeddedFont>
      <p:font typeface="Raleway" charset="-52"/>
      <p:regular r:id="rId14"/>
      <p:bold r:id="rId15"/>
    </p:embeddedFont>
  </p:embeddedFontLst>
  <p:defaultTextStyle>
    <a:defPPr lvl="0">
      <a:defRPr lang="en-US"/>
    </a:defPPr>
    <a:lvl1pPr marL="0" lvl="1" algn="l" defTabSz="936039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1pPr>
    <a:lvl2pPr marL="468018" lvl="2" algn="l" defTabSz="936039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2pPr>
    <a:lvl3pPr marL="936039" lvl="3" algn="l" defTabSz="936039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3pPr>
    <a:lvl4pPr marL="1404053" lvl="4" algn="l" defTabSz="936039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4pPr>
    <a:lvl5pPr marL="1872074" algn="l" defTabSz="936039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5pPr>
    <a:lvl6pPr marL="2340091" algn="l" defTabSz="936039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6pPr>
    <a:lvl7pPr marL="2808113" algn="l" defTabSz="936039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7pPr>
    <a:lvl8pPr marL="3276130" algn="l" defTabSz="936039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8pPr>
    <a:lvl9pPr marL="3744148" algn="l" defTabSz="936039" rtl="0" eaLnBrk="1" latinLnBrk="0" hangingPunct="1">
      <a:defRPr sz="184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4" pos="8064" userDrawn="1">
          <p15:clr>
            <a:srgbClr val="A4A3A4"/>
          </p15:clr>
        </p15:guide>
        <p15:guide id="5" pos="12240" userDrawn="1">
          <p15:clr>
            <a:srgbClr val="A4A3A4"/>
          </p15:clr>
        </p15:guide>
        <p15:guide id="6" orient="horz" pos="528" userDrawn="1">
          <p15:clr>
            <a:srgbClr val="A4A3A4"/>
          </p15:clr>
        </p15:guide>
        <p15:guide id="7" orient="horz" pos="4080" userDrawn="1">
          <p15:clr>
            <a:srgbClr val="A4A3A4"/>
          </p15:clr>
        </p15:guide>
        <p15:guide id="8" orient="horz" pos="2016" userDrawn="1">
          <p15:clr>
            <a:srgbClr val="A4A3A4"/>
          </p15:clr>
        </p15:guide>
        <p15:guide id="9" orient="horz" pos="2880" userDrawn="1">
          <p15:clr>
            <a:srgbClr val="A4A3A4"/>
          </p15:clr>
        </p15:guide>
        <p15:guide id="11" pos="13056" userDrawn="1">
          <p15:clr>
            <a:srgbClr val="A4A3A4"/>
          </p15:clr>
        </p15:guide>
        <p15:guide id="12" pos="1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D447D"/>
    <a:srgbClr val="18BF28"/>
    <a:srgbClr val="FFFFFF"/>
    <a:srgbClr val="24508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088" autoAdjust="0"/>
    <p:restoredTop sz="77577" autoAdjust="0"/>
  </p:normalViewPr>
  <p:slideViewPr>
    <p:cSldViewPr>
      <p:cViewPr varScale="1">
        <p:scale>
          <a:sx n="53" d="100"/>
          <a:sy n="53" d="100"/>
        </p:scale>
        <p:origin x="-102" y="-330"/>
      </p:cViewPr>
      <p:guideLst>
        <p:guide orient="horz" pos="528"/>
        <p:guide orient="horz" pos="4080"/>
        <p:guide orient="horz" pos="2016"/>
        <p:guide orient="horz" pos="2880"/>
        <p:guide pos="8064"/>
        <p:guide pos="12240"/>
        <p:guide pos="13056"/>
        <p:guide pos="1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549D0-C64C-4FF8-803C-F9F4AA992107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1200150" y="1143000"/>
            <a:ext cx="92583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C004B-88D2-4888-8088-E922F2B256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682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6039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1pPr>
    <a:lvl2pPr marL="468018" algn="l" defTabSz="936039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2pPr>
    <a:lvl3pPr marL="936039" algn="l" defTabSz="936039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3pPr>
    <a:lvl4pPr marL="1404053" algn="l" defTabSz="936039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4pPr>
    <a:lvl5pPr marL="1872074" algn="l" defTabSz="936039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5pPr>
    <a:lvl6pPr marL="2340091" algn="l" defTabSz="936039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6pPr>
    <a:lvl7pPr marL="2808113" algn="l" defTabSz="936039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7pPr>
    <a:lvl8pPr marL="3276130" algn="l" defTabSz="936039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8pPr>
    <a:lvl9pPr marL="3744148" algn="l" defTabSz="936039" rtl="0" eaLnBrk="1" latinLnBrk="0" hangingPunct="1">
      <a:defRPr sz="123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Инструкция по работе с «Конструктором баннеров»:</a:t>
            </a:r>
          </a:p>
          <a:p>
            <a:pPr marL="342900" indent="-342900">
              <a:buAutoNum type="arabicPeriod"/>
            </a:pPr>
            <a:r>
              <a:rPr lang="ru-RU" dirty="0"/>
              <a:t>Вставка на баннер логотипа образовательного учреждения в формате «</a:t>
            </a:r>
            <a:r>
              <a:rPr lang="en-US" dirty="0"/>
              <a:t>PNG</a:t>
            </a:r>
            <a:r>
              <a:rPr lang="ru-RU" dirty="0"/>
              <a:t>»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наименования рубрики (варианты представлены в методических рекомендациях)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иконок, иллюстраций (слайды №7-8)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цветовой гаммы баннера в соответствии с гайдлайном (брендбуком), утвержденным в образовательном учреждении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C004B-88D2-4888-8088-E922F2B2562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1653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Инструкция по работе с «Конструктором баннеров»:</a:t>
            </a:r>
          </a:p>
          <a:p>
            <a:pPr marL="342900" indent="-342900">
              <a:buAutoNum type="arabicPeriod"/>
            </a:pPr>
            <a:r>
              <a:rPr lang="ru-RU" dirty="0"/>
              <a:t>Вставка на баннер логотипа образовательного учреждения в формате «</a:t>
            </a:r>
            <a:r>
              <a:rPr lang="en-US" dirty="0"/>
              <a:t>PNG</a:t>
            </a:r>
            <a:r>
              <a:rPr lang="ru-RU" dirty="0"/>
              <a:t>»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наименования рубрики (варианты представлены в методических рекомендациях)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иконок, иллюстраций (слайды №7-8)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цветовой гаммы баннера в соответствии с гайдлайном (брендбуком), утвержденным в образовательном учреждении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C004B-88D2-4888-8088-E922F2B2562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8295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Инструкция по работе с «Конструктором баннеров»:</a:t>
            </a:r>
          </a:p>
          <a:p>
            <a:pPr marL="342900" indent="-342900">
              <a:buAutoNum type="arabicPeriod"/>
            </a:pPr>
            <a:r>
              <a:rPr lang="ru-RU" dirty="0"/>
              <a:t>Вставка на баннер логотипа образовательного учреждения в формате «</a:t>
            </a:r>
            <a:r>
              <a:rPr lang="en-US" dirty="0"/>
              <a:t>PNG</a:t>
            </a:r>
            <a:r>
              <a:rPr lang="ru-RU" dirty="0"/>
              <a:t>»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наименования рубрики (варианты представлены в методических рекомендациях)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иконок, иллюстраций (слайды №7-8)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цветовой гаммы баннера в соответствии с гайдлайном (брендбуком), утвержденным в образовательном учреждении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C004B-88D2-4888-8088-E922F2B2562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7115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Инструкция по работе с «Конструктором баннеров»:</a:t>
            </a:r>
          </a:p>
          <a:p>
            <a:pPr marL="342900" indent="-342900">
              <a:buAutoNum type="arabicPeriod"/>
            </a:pPr>
            <a:r>
              <a:rPr lang="ru-RU" dirty="0"/>
              <a:t>Вставка на баннер логотипа образовательного учреждения в формате «</a:t>
            </a:r>
            <a:r>
              <a:rPr lang="en-US" dirty="0"/>
              <a:t>PNG</a:t>
            </a:r>
            <a:r>
              <a:rPr lang="ru-RU" dirty="0"/>
              <a:t>»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наименования рубрики (варианты представлены в методических рекомендациях)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иконок, иллюстраций (слайды №7-8)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цветовой гаммы баннера в соответствии с гайдлайном (брендбуком), утвержденным в образовательном учреждении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C004B-88D2-4888-8088-E922F2B2562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6101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Инструкция по работе с «Конструктором баннеров»:</a:t>
            </a:r>
          </a:p>
          <a:p>
            <a:pPr marL="342900" indent="-342900">
              <a:buAutoNum type="arabicPeriod"/>
            </a:pPr>
            <a:r>
              <a:rPr lang="ru-RU" dirty="0"/>
              <a:t>Вставка на баннер логотипа образовательного учреждения в формате «</a:t>
            </a:r>
            <a:r>
              <a:rPr lang="en-US" dirty="0"/>
              <a:t>PNG</a:t>
            </a:r>
            <a:r>
              <a:rPr lang="ru-RU" dirty="0"/>
              <a:t>»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наименования рубрики (варианты представлены в методических рекомендациях)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иконок, иллюстраций (слайды №7-8)</a:t>
            </a:r>
          </a:p>
          <a:p>
            <a:pPr marL="342900" indent="-342900">
              <a:buAutoNum type="arabicPeriod"/>
            </a:pPr>
            <a:r>
              <a:rPr lang="ru-RU" dirty="0"/>
              <a:t>Изменение цветовой гаммы баннера в соответствии с гайдлайном (брендбуком), утвержденным в образовательном учреждении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C004B-88D2-4888-8088-E922F2B2562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1252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C004B-88D2-4888-8088-E922F2B2562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2032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6" y="1514972"/>
            <a:ext cx="9326880" cy="10453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1" y="2763524"/>
            <a:ext cx="7680963" cy="12462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3" y="195296"/>
            <a:ext cx="2468880" cy="41610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3" y="195296"/>
            <a:ext cx="7223760" cy="4161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81" y="3133804"/>
            <a:ext cx="9326880" cy="968584"/>
          </a:xfrm>
        </p:spPr>
        <p:txBody>
          <a:bodyPr anchor="t"/>
          <a:lstStyle>
            <a:lvl1pPr algn="l">
              <a:defRPr sz="35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81" y="2067000"/>
            <a:ext cx="9326880" cy="1066800"/>
          </a:xfrm>
        </p:spPr>
        <p:txBody>
          <a:bodyPr anchor="b"/>
          <a:lstStyle>
            <a:lvl1pPr marL="0" indent="0">
              <a:buNone/>
              <a:defRPr sz="178">
                <a:solidFill>
                  <a:schemeClr val="tx1">
                    <a:tint val="75000"/>
                  </a:schemeClr>
                </a:solidFill>
              </a:defRPr>
            </a:lvl1pPr>
            <a:lvl2pPr marL="40646" indent="0">
              <a:buNone/>
              <a:defRPr sz="160">
                <a:solidFill>
                  <a:schemeClr val="tx1">
                    <a:tint val="75000"/>
                  </a:schemeClr>
                </a:solidFill>
              </a:defRPr>
            </a:lvl2pPr>
            <a:lvl3pPr marL="81292" indent="0">
              <a:buNone/>
              <a:defRPr sz="142">
                <a:solidFill>
                  <a:schemeClr val="tx1">
                    <a:tint val="75000"/>
                  </a:schemeClr>
                </a:solidFill>
              </a:defRPr>
            </a:lvl3pPr>
            <a:lvl4pPr marL="121937" indent="0">
              <a:buNone/>
              <a:defRPr sz="124">
                <a:solidFill>
                  <a:schemeClr val="tx1">
                    <a:tint val="75000"/>
                  </a:schemeClr>
                </a:solidFill>
              </a:defRPr>
            </a:lvl4pPr>
            <a:lvl5pPr marL="162583" indent="0">
              <a:buNone/>
              <a:defRPr sz="124">
                <a:solidFill>
                  <a:schemeClr val="tx1">
                    <a:tint val="75000"/>
                  </a:schemeClr>
                </a:solidFill>
              </a:defRPr>
            </a:lvl5pPr>
            <a:lvl6pPr marL="203229" indent="0">
              <a:buNone/>
              <a:defRPr sz="124">
                <a:solidFill>
                  <a:schemeClr val="tx1">
                    <a:tint val="75000"/>
                  </a:schemeClr>
                </a:solidFill>
              </a:defRPr>
            </a:lvl6pPr>
            <a:lvl7pPr marL="243875" indent="0">
              <a:buNone/>
              <a:defRPr sz="124">
                <a:solidFill>
                  <a:schemeClr val="tx1">
                    <a:tint val="75000"/>
                  </a:schemeClr>
                </a:solidFill>
              </a:defRPr>
            </a:lvl7pPr>
            <a:lvl8pPr marL="284521" indent="0">
              <a:buNone/>
              <a:defRPr sz="124">
                <a:solidFill>
                  <a:schemeClr val="tx1">
                    <a:tint val="75000"/>
                  </a:schemeClr>
                </a:solidFill>
              </a:defRPr>
            </a:lvl8pPr>
            <a:lvl9pPr marL="325167" indent="0">
              <a:buNone/>
              <a:defRPr sz="1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3" y="1137920"/>
            <a:ext cx="4846320" cy="3218464"/>
          </a:xfrm>
        </p:spPr>
        <p:txBody>
          <a:bodyPr/>
          <a:lstStyle>
            <a:lvl1pPr>
              <a:defRPr sz="249"/>
            </a:lvl1pPr>
            <a:lvl2pPr>
              <a:defRPr sz="213"/>
            </a:lvl2pPr>
            <a:lvl3pPr>
              <a:defRPr sz="178"/>
            </a:lvl3pPr>
            <a:lvl4pPr>
              <a:defRPr sz="160"/>
            </a:lvl4pPr>
            <a:lvl5pPr>
              <a:defRPr sz="160"/>
            </a:lvl5pPr>
            <a:lvl6pPr>
              <a:defRPr sz="160"/>
            </a:lvl6pPr>
            <a:lvl7pPr>
              <a:defRPr sz="160"/>
            </a:lvl7pPr>
            <a:lvl8pPr>
              <a:defRPr sz="160"/>
            </a:lvl8pPr>
            <a:lvl9pPr>
              <a:defRPr sz="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6" y="1137920"/>
            <a:ext cx="4846320" cy="3218464"/>
          </a:xfrm>
        </p:spPr>
        <p:txBody>
          <a:bodyPr/>
          <a:lstStyle>
            <a:lvl1pPr>
              <a:defRPr sz="249"/>
            </a:lvl1pPr>
            <a:lvl2pPr>
              <a:defRPr sz="213"/>
            </a:lvl2pPr>
            <a:lvl3pPr>
              <a:defRPr sz="178"/>
            </a:lvl3pPr>
            <a:lvl4pPr>
              <a:defRPr sz="160"/>
            </a:lvl4pPr>
            <a:lvl5pPr>
              <a:defRPr sz="160"/>
            </a:lvl5pPr>
            <a:lvl6pPr>
              <a:defRPr sz="160"/>
            </a:lvl6pPr>
            <a:lvl7pPr>
              <a:defRPr sz="160"/>
            </a:lvl7pPr>
            <a:lvl8pPr>
              <a:defRPr sz="160"/>
            </a:lvl8pPr>
            <a:lvl9pPr>
              <a:defRPr sz="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4" y="1091632"/>
            <a:ext cx="4848225" cy="454944"/>
          </a:xfrm>
        </p:spPr>
        <p:txBody>
          <a:bodyPr anchor="b"/>
          <a:lstStyle>
            <a:lvl1pPr marL="0" indent="0">
              <a:buNone/>
              <a:defRPr sz="213" b="1"/>
            </a:lvl1pPr>
            <a:lvl2pPr marL="40646" indent="0">
              <a:buNone/>
              <a:defRPr sz="178" b="1"/>
            </a:lvl2pPr>
            <a:lvl3pPr marL="81292" indent="0">
              <a:buNone/>
              <a:defRPr sz="160" b="1"/>
            </a:lvl3pPr>
            <a:lvl4pPr marL="121937" indent="0">
              <a:buNone/>
              <a:defRPr sz="142" b="1"/>
            </a:lvl4pPr>
            <a:lvl5pPr marL="162583" indent="0">
              <a:buNone/>
              <a:defRPr sz="142" b="1"/>
            </a:lvl5pPr>
            <a:lvl6pPr marL="203229" indent="0">
              <a:buNone/>
              <a:defRPr sz="142" b="1"/>
            </a:lvl6pPr>
            <a:lvl7pPr marL="243875" indent="0">
              <a:buNone/>
              <a:defRPr sz="142" b="1"/>
            </a:lvl7pPr>
            <a:lvl8pPr marL="284521" indent="0">
              <a:buNone/>
              <a:defRPr sz="142" b="1"/>
            </a:lvl8pPr>
            <a:lvl9pPr marL="325167" indent="0">
              <a:buNone/>
              <a:defRPr sz="1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4" y="1546576"/>
            <a:ext cx="4848225" cy="2809808"/>
          </a:xfrm>
        </p:spPr>
        <p:txBody>
          <a:bodyPr/>
          <a:lstStyle>
            <a:lvl1pPr>
              <a:defRPr sz="213"/>
            </a:lvl1pPr>
            <a:lvl2pPr>
              <a:defRPr sz="178"/>
            </a:lvl2pPr>
            <a:lvl3pPr>
              <a:defRPr sz="160"/>
            </a:lvl3pPr>
            <a:lvl4pPr>
              <a:defRPr sz="142"/>
            </a:lvl4pPr>
            <a:lvl5pPr>
              <a:defRPr sz="142"/>
            </a:lvl5pPr>
            <a:lvl6pPr>
              <a:defRPr sz="142"/>
            </a:lvl6pPr>
            <a:lvl7pPr>
              <a:defRPr sz="142"/>
            </a:lvl7pPr>
            <a:lvl8pPr>
              <a:defRPr sz="142"/>
            </a:lvl8pPr>
            <a:lvl9pPr>
              <a:defRPr sz="1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0" y="1091632"/>
            <a:ext cx="4850130" cy="454944"/>
          </a:xfrm>
        </p:spPr>
        <p:txBody>
          <a:bodyPr anchor="b"/>
          <a:lstStyle>
            <a:lvl1pPr marL="0" indent="0">
              <a:buNone/>
              <a:defRPr sz="213" b="1"/>
            </a:lvl1pPr>
            <a:lvl2pPr marL="40646" indent="0">
              <a:buNone/>
              <a:defRPr sz="178" b="1"/>
            </a:lvl2pPr>
            <a:lvl3pPr marL="81292" indent="0">
              <a:buNone/>
              <a:defRPr sz="160" b="1"/>
            </a:lvl3pPr>
            <a:lvl4pPr marL="121937" indent="0">
              <a:buNone/>
              <a:defRPr sz="142" b="1"/>
            </a:lvl4pPr>
            <a:lvl5pPr marL="162583" indent="0">
              <a:buNone/>
              <a:defRPr sz="142" b="1"/>
            </a:lvl5pPr>
            <a:lvl6pPr marL="203229" indent="0">
              <a:buNone/>
              <a:defRPr sz="142" b="1"/>
            </a:lvl6pPr>
            <a:lvl7pPr marL="243875" indent="0">
              <a:buNone/>
              <a:defRPr sz="142" b="1"/>
            </a:lvl7pPr>
            <a:lvl8pPr marL="284521" indent="0">
              <a:buNone/>
              <a:defRPr sz="142" b="1"/>
            </a:lvl8pPr>
            <a:lvl9pPr marL="325167" indent="0">
              <a:buNone/>
              <a:defRPr sz="1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0" y="1546576"/>
            <a:ext cx="4850130" cy="2809808"/>
          </a:xfrm>
        </p:spPr>
        <p:txBody>
          <a:bodyPr/>
          <a:lstStyle>
            <a:lvl1pPr>
              <a:defRPr sz="213"/>
            </a:lvl1pPr>
            <a:lvl2pPr>
              <a:defRPr sz="178"/>
            </a:lvl2pPr>
            <a:lvl3pPr>
              <a:defRPr sz="160"/>
            </a:lvl3pPr>
            <a:lvl4pPr>
              <a:defRPr sz="142"/>
            </a:lvl4pPr>
            <a:lvl5pPr>
              <a:defRPr sz="142"/>
            </a:lvl5pPr>
            <a:lvl6pPr>
              <a:defRPr sz="142"/>
            </a:lvl6pPr>
            <a:lvl7pPr>
              <a:defRPr sz="142"/>
            </a:lvl7pPr>
            <a:lvl8pPr>
              <a:defRPr sz="142"/>
            </a:lvl8pPr>
            <a:lvl9pPr>
              <a:defRPr sz="1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194172"/>
            <a:ext cx="3609975" cy="826344"/>
          </a:xfrm>
        </p:spPr>
        <p:txBody>
          <a:bodyPr anchor="b"/>
          <a:lstStyle>
            <a:lvl1pPr algn="l">
              <a:defRPr sz="1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194172"/>
            <a:ext cx="6134100" cy="4162216"/>
          </a:xfrm>
        </p:spPr>
        <p:txBody>
          <a:bodyPr/>
          <a:lstStyle>
            <a:lvl1pPr>
              <a:defRPr sz="284"/>
            </a:lvl1pPr>
            <a:lvl2pPr>
              <a:defRPr sz="249"/>
            </a:lvl2pPr>
            <a:lvl3pPr>
              <a:defRPr sz="213"/>
            </a:lvl3pPr>
            <a:lvl4pPr>
              <a:defRPr sz="178"/>
            </a:lvl4pPr>
            <a:lvl5pPr>
              <a:defRPr sz="178"/>
            </a:lvl5pPr>
            <a:lvl6pPr>
              <a:defRPr sz="178"/>
            </a:lvl6pPr>
            <a:lvl7pPr>
              <a:defRPr sz="178"/>
            </a:lvl7pPr>
            <a:lvl8pPr>
              <a:defRPr sz="178"/>
            </a:lvl8pPr>
            <a:lvl9pPr>
              <a:defRPr sz="1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2" y="1020524"/>
            <a:ext cx="3609975" cy="3335864"/>
          </a:xfrm>
        </p:spPr>
        <p:txBody>
          <a:bodyPr/>
          <a:lstStyle>
            <a:lvl1pPr marL="0" indent="0">
              <a:buNone/>
              <a:defRPr sz="124"/>
            </a:lvl1pPr>
            <a:lvl2pPr marL="40646" indent="0">
              <a:buNone/>
              <a:defRPr sz="107"/>
            </a:lvl2pPr>
            <a:lvl3pPr marL="81292" indent="0">
              <a:buNone/>
              <a:defRPr sz="100"/>
            </a:lvl3pPr>
            <a:lvl4pPr marL="121937" indent="0">
              <a:buNone/>
              <a:defRPr sz="100"/>
            </a:lvl4pPr>
            <a:lvl5pPr marL="162583" indent="0">
              <a:buNone/>
              <a:defRPr sz="100"/>
            </a:lvl5pPr>
            <a:lvl6pPr marL="203229" indent="0">
              <a:buNone/>
              <a:defRPr sz="100"/>
            </a:lvl6pPr>
            <a:lvl7pPr marL="243875" indent="0">
              <a:buNone/>
              <a:defRPr sz="100"/>
            </a:lvl7pPr>
            <a:lvl8pPr marL="284521" indent="0">
              <a:buNone/>
              <a:defRPr sz="100"/>
            </a:lvl8pPr>
            <a:lvl9pPr marL="325167" indent="0">
              <a:buNone/>
              <a:defRPr sz="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8" y="3413764"/>
            <a:ext cx="6583680" cy="403016"/>
          </a:xfrm>
        </p:spPr>
        <p:txBody>
          <a:bodyPr anchor="b"/>
          <a:lstStyle>
            <a:lvl1pPr algn="l">
              <a:defRPr sz="1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8" y="435752"/>
            <a:ext cx="6583680" cy="2926080"/>
          </a:xfrm>
        </p:spPr>
        <p:txBody>
          <a:bodyPr/>
          <a:lstStyle>
            <a:lvl1pPr marL="0" indent="0">
              <a:buNone/>
              <a:defRPr sz="284"/>
            </a:lvl1pPr>
            <a:lvl2pPr marL="40646" indent="0">
              <a:buNone/>
              <a:defRPr sz="249"/>
            </a:lvl2pPr>
            <a:lvl3pPr marL="81292" indent="0">
              <a:buNone/>
              <a:defRPr sz="213"/>
            </a:lvl3pPr>
            <a:lvl4pPr marL="121937" indent="0">
              <a:buNone/>
              <a:defRPr sz="178"/>
            </a:lvl4pPr>
            <a:lvl5pPr marL="162583" indent="0">
              <a:buNone/>
              <a:defRPr sz="178"/>
            </a:lvl5pPr>
            <a:lvl6pPr marL="203229" indent="0">
              <a:buNone/>
              <a:defRPr sz="178"/>
            </a:lvl6pPr>
            <a:lvl7pPr marL="243875" indent="0">
              <a:buNone/>
              <a:defRPr sz="178"/>
            </a:lvl7pPr>
            <a:lvl8pPr marL="284521" indent="0">
              <a:buNone/>
              <a:defRPr sz="178"/>
            </a:lvl8pPr>
            <a:lvl9pPr marL="325167" indent="0">
              <a:buNone/>
              <a:defRPr sz="178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8" y="3816780"/>
            <a:ext cx="6583680" cy="572344"/>
          </a:xfrm>
        </p:spPr>
        <p:txBody>
          <a:bodyPr/>
          <a:lstStyle>
            <a:lvl1pPr marL="0" indent="0">
              <a:buNone/>
              <a:defRPr sz="124"/>
            </a:lvl1pPr>
            <a:lvl2pPr marL="40646" indent="0">
              <a:buNone/>
              <a:defRPr sz="107"/>
            </a:lvl2pPr>
            <a:lvl3pPr marL="81292" indent="0">
              <a:buNone/>
              <a:defRPr sz="100"/>
            </a:lvl3pPr>
            <a:lvl4pPr marL="121937" indent="0">
              <a:buNone/>
              <a:defRPr sz="100"/>
            </a:lvl4pPr>
            <a:lvl5pPr marL="162583" indent="0">
              <a:buNone/>
              <a:defRPr sz="100"/>
            </a:lvl5pPr>
            <a:lvl6pPr marL="203229" indent="0">
              <a:buNone/>
              <a:defRPr sz="100"/>
            </a:lvl6pPr>
            <a:lvl7pPr marL="243875" indent="0">
              <a:buNone/>
              <a:defRPr sz="100"/>
            </a:lvl7pPr>
            <a:lvl8pPr marL="284521" indent="0">
              <a:buNone/>
              <a:defRPr sz="100"/>
            </a:lvl8pPr>
            <a:lvl9pPr marL="325167" indent="0">
              <a:buNone/>
              <a:defRPr sz="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1" y="195296"/>
            <a:ext cx="9875523" cy="812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1" y="1137920"/>
            <a:ext cx="9875523" cy="321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3" y="4520076"/>
            <a:ext cx="2560320" cy="259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3" y="4520076"/>
            <a:ext cx="3474720" cy="259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4520076"/>
            <a:ext cx="2560320" cy="259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292" rtl="0" eaLnBrk="1" latinLnBrk="0" hangingPunct="1">
        <a:spcBef>
          <a:spcPct val="0"/>
        </a:spcBef>
        <a:buNone/>
        <a:defRPr sz="3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4" indent="-30484" algn="l" defTabSz="81292" rtl="0" eaLnBrk="1" latinLnBrk="0" hangingPunct="1">
        <a:spcBef>
          <a:spcPct val="20000"/>
        </a:spcBef>
        <a:buFont typeface="Arial" pitchFamily="34" charset="0"/>
        <a:buChar char="•"/>
        <a:defRPr sz="284" kern="1200">
          <a:solidFill>
            <a:schemeClr val="tx1"/>
          </a:solidFill>
          <a:latin typeface="+mn-lt"/>
          <a:ea typeface="+mn-ea"/>
          <a:cs typeface="+mn-cs"/>
        </a:defRPr>
      </a:lvl1pPr>
      <a:lvl2pPr marL="66049" indent="-25404" algn="l" defTabSz="81292" rtl="0" eaLnBrk="1" latinLnBrk="0" hangingPunct="1">
        <a:spcBef>
          <a:spcPct val="20000"/>
        </a:spcBef>
        <a:buFont typeface="Arial" pitchFamily="34" charset="0"/>
        <a:buChar char="–"/>
        <a:defRPr sz="249" kern="1200">
          <a:solidFill>
            <a:schemeClr val="tx1"/>
          </a:solidFill>
          <a:latin typeface="+mn-lt"/>
          <a:ea typeface="+mn-ea"/>
          <a:cs typeface="+mn-cs"/>
        </a:defRPr>
      </a:lvl2pPr>
      <a:lvl3pPr marL="101615" indent="-20323" algn="l" defTabSz="81292" rtl="0" eaLnBrk="1" latinLnBrk="0" hangingPunct="1">
        <a:spcBef>
          <a:spcPct val="20000"/>
        </a:spcBef>
        <a:buFont typeface="Arial" pitchFamily="34" charset="0"/>
        <a:buChar char="•"/>
        <a:defRPr sz="213" kern="1200">
          <a:solidFill>
            <a:schemeClr val="tx1"/>
          </a:solidFill>
          <a:latin typeface="+mn-lt"/>
          <a:ea typeface="+mn-ea"/>
          <a:cs typeface="+mn-cs"/>
        </a:defRPr>
      </a:lvl3pPr>
      <a:lvl4pPr marL="142260" indent="-20323" algn="l" defTabSz="81292" rtl="0" eaLnBrk="1" latinLnBrk="0" hangingPunct="1">
        <a:spcBef>
          <a:spcPct val="20000"/>
        </a:spcBef>
        <a:buFont typeface="Arial" pitchFamily="34" charset="0"/>
        <a:buChar char="–"/>
        <a:defRPr sz="178" kern="1200">
          <a:solidFill>
            <a:schemeClr val="tx1"/>
          </a:solidFill>
          <a:latin typeface="+mn-lt"/>
          <a:ea typeface="+mn-ea"/>
          <a:cs typeface="+mn-cs"/>
        </a:defRPr>
      </a:lvl4pPr>
      <a:lvl5pPr marL="182906" indent="-20323" algn="l" defTabSz="81292" rtl="0" eaLnBrk="1" latinLnBrk="0" hangingPunct="1">
        <a:spcBef>
          <a:spcPct val="20000"/>
        </a:spcBef>
        <a:buFont typeface="Arial" pitchFamily="34" charset="0"/>
        <a:buChar char="»"/>
        <a:defRPr sz="178" kern="1200">
          <a:solidFill>
            <a:schemeClr val="tx1"/>
          </a:solidFill>
          <a:latin typeface="+mn-lt"/>
          <a:ea typeface="+mn-ea"/>
          <a:cs typeface="+mn-cs"/>
        </a:defRPr>
      </a:lvl5pPr>
      <a:lvl6pPr marL="223552" indent="-20323" algn="l" defTabSz="81292" rtl="0" eaLnBrk="1" latinLnBrk="0" hangingPunct="1">
        <a:spcBef>
          <a:spcPct val="20000"/>
        </a:spcBef>
        <a:buFont typeface="Arial" pitchFamily="34" charset="0"/>
        <a:buChar char="•"/>
        <a:defRPr sz="178" kern="1200">
          <a:solidFill>
            <a:schemeClr val="tx1"/>
          </a:solidFill>
          <a:latin typeface="+mn-lt"/>
          <a:ea typeface="+mn-ea"/>
          <a:cs typeface="+mn-cs"/>
        </a:defRPr>
      </a:lvl6pPr>
      <a:lvl7pPr marL="264198" indent="-20323" algn="l" defTabSz="81292" rtl="0" eaLnBrk="1" latinLnBrk="0" hangingPunct="1">
        <a:spcBef>
          <a:spcPct val="20000"/>
        </a:spcBef>
        <a:buFont typeface="Arial" pitchFamily="34" charset="0"/>
        <a:buChar char="•"/>
        <a:defRPr sz="178" kern="1200">
          <a:solidFill>
            <a:schemeClr val="tx1"/>
          </a:solidFill>
          <a:latin typeface="+mn-lt"/>
          <a:ea typeface="+mn-ea"/>
          <a:cs typeface="+mn-cs"/>
        </a:defRPr>
      </a:lvl7pPr>
      <a:lvl8pPr marL="304844" indent="-20323" algn="l" defTabSz="81292" rtl="0" eaLnBrk="1" latinLnBrk="0" hangingPunct="1">
        <a:spcBef>
          <a:spcPct val="20000"/>
        </a:spcBef>
        <a:buFont typeface="Arial" pitchFamily="34" charset="0"/>
        <a:buChar char="•"/>
        <a:defRPr sz="178" kern="1200">
          <a:solidFill>
            <a:schemeClr val="tx1"/>
          </a:solidFill>
          <a:latin typeface="+mn-lt"/>
          <a:ea typeface="+mn-ea"/>
          <a:cs typeface="+mn-cs"/>
        </a:defRPr>
      </a:lvl8pPr>
      <a:lvl9pPr marL="345489" indent="-20323" algn="l" defTabSz="81292" rtl="0" eaLnBrk="1" latinLnBrk="0" hangingPunct="1">
        <a:spcBef>
          <a:spcPct val="20000"/>
        </a:spcBef>
        <a:buFont typeface="Arial" pitchFamily="34" charset="0"/>
        <a:buChar char="•"/>
        <a:defRPr sz="1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92" rtl="0" eaLnBrk="1" latinLnBrk="0" hangingPunct="1">
        <a:defRPr sz="160" kern="1200">
          <a:solidFill>
            <a:schemeClr val="tx1"/>
          </a:solidFill>
          <a:latin typeface="+mn-lt"/>
          <a:ea typeface="+mn-ea"/>
          <a:cs typeface="+mn-cs"/>
        </a:defRPr>
      </a:lvl1pPr>
      <a:lvl2pPr marL="40646" algn="l" defTabSz="81292" rtl="0" eaLnBrk="1" latinLnBrk="0" hangingPunct="1">
        <a:defRPr sz="160" kern="1200">
          <a:solidFill>
            <a:schemeClr val="tx1"/>
          </a:solidFill>
          <a:latin typeface="+mn-lt"/>
          <a:ea typeface="+mn-ea"/>
          <a:cs typeface="+mn-cs"/>
        </a:defRPr>
      </a:lvl2pPr>
      <a:lvl3pPr marL="81292" algn="l" defTabSz="81292" rtl="0" eaLnBrk="1" latinLnBrk="0" hangingPunct="1">
        <a:defRPr sz="160" kern="1200">
          <a:solidFill>
            <a:schemeClr val="tx1"/>
          </a:solidFill>
          <a:latin typeface="+mn-lt"/>
          <a:ea typeface="+mn-ea"/>
          <a:cs typeface="+mn-cs"/>
        </a:defRPr>
      </a:lvl3pPr>
      <a:lvl4pPr marL="121937" algn="l" defTabSz="81292" rtl="0" eaLnBrk="1" latinLnBrk="0" hangingPunct="1">
        <a:defRPr sz="160" kern="1200">
          <a:solidFill>
            <a:schemeClr val="tx1"/>
          </a:solidFill>
          <a:latin typeface="+mn-lt"/>
          <a:ea typeface="+mn-ea"/>
          <a:cs typeface="+mn-cs"/>
        </a:defRPr>
      </a:lvl4pPr>
      <a:lvl5pPr marL="162583" algn="l" defTabSz="81292" rtl="0" eaLnBrk="1" latinLnBrk="0" hangingPunct="1">
        <a:defRPr sz="160" kern="1200">
          <a:solidFill>
            <a:schemeClr val="tx1"/>
          </a:solidFill>
          <a:latin typeface="+mn-lt"/>
          <a:ea typeface="+mn-ea"/>
          <a:cs typeface="+mn-cs"/>
        </a:defRPr>
      </a:lvl5pPr>
      <a:lvl6pPr marL="203229" algn="l" defTabSz="81292" rtl="0" eaLnBrk="1" latinLnBrk="0" hangingPunct="1">
        <a:defRPr sz="160" kern="1200">
          <a:solidFill>
            <a:schemeClr val="tx1"/>
          </a:solidFill>
          <a:latin typeface="+mn-lt"/>
          <a:ea typeface="+mn-ea"/>
          <a:cs typeface="+mn-cs"/>
        </a:defRPr>
      </a:lvl6pPr>
      <a:lvl7pPr marL="243875" algn="l" defTabSz="81292" rtl="0" eaLnBrk="1" latinLnBrk="0" hangingPunct="1">
        <a:defRPr sz="160" kern="1200">
          <a:solidFill>
            <a:schemeClr val="tx1"/>
          </a:solidFill>
          <a:latin typeface="+mn-lt"/>
          <a:ea typeface="+mn-ea"/>
          <a:cs typeface="+mn-cs"/>
        </a:defRPr>
      </a:lvl7pPr>
      <a:lvl8pPr marL="284521" algn="l" defTabSz="81292" rtl="0" eaLnBrk="1" latinLnBrk="0" hangingPunct="1">
        <a:defRPr sz="160" kern="1200">
          <a:solidFill>
            <a:schemeClr val="tx1"/>
          </a:solidFill>
          <a:latin typeface="+mn-lt"/>
          <a:ea typeface="+mn-ea"/>
          <a:cs typeface="+mn-cs"/>
        </a:defRPr>
      </a:lvl8pPr>
      <a:lvl9pPr marL="325167" algn="l" defTabSz="81292" rtl="0" eaLnBrk="1" latinLnBrk="0" hangingPunct="1">
        <a:defRPr sz="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hyperlink" Target="https://clck.ru/3HmdxJ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5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-716768" y="4212207"/>
            <a:ext cx="2880000" cy="288000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346768" y="3312207"/>
            <a:ext cx="1800000" cy="180000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BF28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04120" y="6009601"/>
            <a:ext cx="1080000" cy="108000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3088626F-D573-8099-CCFF-0DAEF961FA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21323"/>
            <a:ext cx="4469520" cy="900554"/>
          </a:xfrm>
          <a:prstGeom prst="rect">
            <a:avLst/>
          </a:prstGeom>
        </p:spPr>
      </p:pic>
      <p:sp>
        <p:nvSpPr>
          <p:cNvPr id="25" name="Freeform 5">
            <a:extLst>
              <a:ext uri="{FF2B5EF4-FFF2-40B4-BE49-F238E27FC236}">
                <a16:creationId xmlns="" xmlns:a16="http://schemas.microsoft.com/office/drawing/2014/main" id="{09224608-A70E-5C0D-3785-5AA2729EEB0E}"/>
              </a:ext>
            </a:extLst>
          </p:cNvPr>
          <p:cNvSpPr/>
          <p:nvPr/>
        </p:nvSpPr>
        <p:spPr>
          <a:xfrm>
            <a:off x="15316200" y="1149601"/>
            <a:ext cx="5400000" cy="5400000"/>
          </a:xfrm>
          <a:custGeom>
            <a:avLst/>
            <a:gdLst/>
            <a:ahLst/>
            <a:cxnLst/>
            <a:rect l="l" t="t" r="r" b="b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2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3">
            <a:extLst>
              <a:ext uri="{FF2B5EF4-FFF2-40B4-BE49-F238E27FC236}">
                <a16:creationId xmlns="" xmlns:a16="http://schemas.microsoft.com/office/drawing/2014/main" id="{CD7F3876-A887-3571-D3A3-61F921BDDDC9}"/>
              </a:ext>
            </a:extLst>
          </p:cNvPr>
          <p:cNvSpPr/>
          <p:nvPr/>
        </p:nvSpPr>
        <p:spPr>
          <a:xfrm>
            <a:off x="12801600" y="838200"/>
            <a:ext cx="7924800" cy="5638800"/>
          </a:xfrm>
          <a:custGeom>
            <a:avLst/>
            <a:gdLst/>
            <a:ahLst/>
            <a:cxnLst/>
            <a:rect l="l" t="t" r="r" b="b"/>
            <a:pathLst>
              <a:path w="6234356" h="4522742">
                <a:moveTo>
                  <a:pt x="0" y="0"/>
                </a:moveTo>
                <a:lnTo>
                  <a:pt x="6234357" y="0"/>
                </a:lnTo>
                <a:lnTo>
                  <a:pt x="6234357" y="4522742"/>
                </a:lnTo>
                <a:lnTo>
                  <a:pt x="0" y="45227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9" name="Рисунок 18" descr="логотип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72272" y="514328"/>
            <a:ext cx="1714512" cy="1714512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2400240" y="2014526"/>
            <a:ext cx="101441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Среднее профессиональное образование сегодня – это не просто диплом, а реальный старт для карьеры в перспективных отраслях: от IT и медицины до инженерного дела и сервиса. Колледжи и техникумы с каждым годом становятся всё популярнее, ведь они дают не только знания, но и практические навыки, востребованные работодателями. </a:t>
            </a:r>
            <a:b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 что делать, если бюджетное место не досталось, а платить за обучение самостоятельно сложно?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отказывайтесь от мечты! Государство предлагает льготный кредит на образование с фиксированной ставкой всего 3%. Это гораздо выгоднее обычных кредитов: государство компенсирует большую часть процентов, а начать оплачивать основной долг можно после трудоустройства.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Freeform 199">
            <a:extLst>
              <a:ext uri="{FF2B5EF4-FFF2-40B4-BE49-F238E27FC236}">
                <a16:creationId xmlns="" xmlns:a16="http://schemas.microsoft.com/office/drawing/2014/main" id="{5A6C621C-F58A-DE43-9822-09C87E7B4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5860" y="2157402"/>
            <a:ext cx="544100" cy="506334"/>
          </a:xfrm>
          <a:custGeom>
            <a:avLst/>
            <a:gdLst>
              <a:gd name="T0" fmla="*/ 201918 w 634"/>
              <a:gd name="T1" fmla="*/ 26681 h 590"/>
              <a:gd name="T2" fmla="*/ 201918 w 634"/>
              <a:gd name="T3" fmla="*/ 26681 h 590"/>
              <a:gd name="T4" fmla="*/ 159371 w 634"/>
              <a:gd name="T5" fmla="*/ 26681 h 590"/>
              <a:gd name="T6" fmla="*/ 159371 w 634"/>
              <a:gd name="T7" fmla="*/ 10817 h 590"/>
              <a:gd name="T8" fmla="*/ 143506 w 634"/>
              <a:gd name="T9" fmla="*/ 0 h 590"/>
              <a:gd name="T10" fmla="*/ 85094 w 634"/>
              <a:gd name="T11" fmla="*/ 0 h 590"/>
              <a:gd name="T12" fmla="*/ 74638 w 634"/>
              <a:gd name="T13" fmla="*/ 10817 h 590"/>
              <a:gd name="T14" fmla="*/ 74638 w 634"/>
              <a:gd name="T15" fmla="*/ 26681 h 590"/>
              <a:gd name="T16" fmla="*/ 32091 w 634"/>
              <a:gd name="T17" fmla="*/ 26681 h 590"/>
              <a:gd name="T18" fmla="*/ 0 w 634"/>
              <a:gd name="T19" fmla="*/ 53001 h 590"/>
              <a:gd name="T20" fmla="*/ 0 w 634"/>
              <a:gd name="T21" fmla="*/ 180636 h 590"/>
              <a:gd name="T22" fmla="*/ 32091 w 634"/>
              <a:gd name="T23" fmla="*/ 212364 h 590"/>
              <a:gd name="T24" fmla="*/ 201918 w 634"/>
              <a:gd name="T25" fmla="*/ 212364 h 590"/>
              <a:gd name="T26" fmla="*/ 228239 w 634"/>
              <a:gd name="T27" fmla="*/ 180636 h 590"/>
              <a:gd name="T28" fmla="*/ 228239 w 634"/>
              <a:gd name="T29" fmla="*/ 53001 h 590"/>
              <a:gd name="T30" fmla="*/ 201918 w 634"/>
              <a:gd name="T31" fmla="*/ 26681 h 590"/>
              <a:gd name="T32" fmla="*/ 85094 w 634"/>
              <a:gd name="T33" fmla="*/ 21273 h 590"/>
              <a:gd name="T34" fmla="*/ 85094 w 634"/>
              <a:gd name="T35" fmla="*/ 21273 h 590"/>
              <a:gd name="T36" fmla="*/ 95550 w 634"/>
              <a:gd name="T37" fmla="*/ 10817 h 590"/>
              <a:gd name="T38" fmla="*/ 138097 w 634"/>
              <a:gd name="T39" fmla="*/ 10817 h 590"/>
              <a:gd name="T40" fmla="*/ 143506 w 634"/>
              <a:gd name="T41" fmla="*/ 21273 h 590"/>
              <a:gd name="T42" fmla="*/ 143506 w 634"/>
              <a:gd name="T43" fmla="*/ 26681 h 590"/>
              <a:gd name="T44" fmla="*/ 85094 w 634"/>
              <a:gd name="T45" fmla="*/ 26681 h 590"/>
              <a:gd name="T46" fmla="*/ 85094 w 634"/>
              <a:gd name="T47" fmla="*/ 21273 h 590"/>
              <a:gd name="T48" fmla="*/ 212374 w 634"/>
              <a:gd name="T49" fmla="*/ 180636 h 590"/>
              <a:gd name="T50" fmla="*/ 212374 w 634"/>
              <a:gd name="T51" fmla="*/ 180636 h 590"/>
              <a:gd name="T52" fmla="*/ 201918 w 634"/>
              <a:gd name="T53" fmla="*/ 196500 h 590"/>
              <a:gd name="T54" fmla="*/ 32091 w 634"/>
              <a:gd name="T55" fmla="*/ 196500 h 590"/>
              <a:gd name="T56" fmla="*/ 15865 w 634"/>
              <a:gd name="T57" fmla="*/ 180636 h 590"/>
              <a:gd name="T58" fmla="*/ 15865 w 634"/>
              <a:gd name="T59" fmla="*/ 106363 h 590"/>
              <a:gd name="T60" fmla="*/ 90503 w 634"/>
              <a:gd name="T61" fmla="*/ 106363 h 590"/>
              <a:gd name="T62" fmla="*/ 85094 w 634"/>
              <a:gd name="T63" fmla="*/ 111410 h 590"/>
              <a:gd name="T64" fmla="*/ 116824 w 634"/>
              <a:gd name="T65" fmla="*/ 138091 h 590"/>
              <a:gd name="T66" fmla="*/ 143506 w 634"/>
              <a:gd name="T67" fmla="*/ 111410 h 590"/>
              <a:gd name="T68" fmla="*/ 143506 w 634"/>
              <a:gd name="T69" fmla="*/ 106363 h 590"/>
              <a:gd name="T70" fmla="*/ 212374 w 634"/>
              <a:gd name="T71" fmla="*/ 106363 h 590"/>
              <a:gd name="T72" fmla="*/ 212374 w 634"/>
              <a:gd name="T73" fmla="*/ 180636 h 590"/>
              <a:gd name="T74" fmla="*/ 100959 w 634"/>
              <a:gd name="T75" fmla="*/ 111410 h 590"/>
              <a:gd name="T76" fmla="*/ 100959 w 634"/>
              <a:gd name="T77" fmla="*/ 111410 h 590"/>
              <a:gd name="T78" fmla="*/ 100959 w 634"/>
              <a:gd name="T79" fmla="*/ 106363 h 590"/>
              <a:gd name="T80" fmla="*/ 127641 w 634"/>
              <a:gd name="T81" fmla="*/ 106363 h 590"/>
              <a:gd name="T82" fmla="*/ 127641 w 634"/>
              <a:gd name="T83" fmla="*/ 111410 h 590"/>
              <a:gd name="T84" fmla="*/ 116824 w 634"/>
              <a:gd name="T85" fmla="*/ 127635 h 590"/>
              <a:gd name="T86" fmla="*/ 100959 w 634"/>
              <a:gd name="T87" fmla="*/ 111410 h 590"/>
              <a:gd name="T88" fmla="*/ 212374 w 634"/>
              <a:gd name="T89" fmla="*/ 90138 h 590"/>
              <a:gd name="T90" fmla="*/ 212374 w 634"/>
              <a:gd name="T91" fmla="*/ 90138 h 590"/>
              <a:gd name="T92" fmla="*/ 15865 w 634"/>
              <a:gd name="T93" fmla="*/ 90138 h 590"/>
              <a:gd name="T94" fmla="*/ 15865 w 634"/>
              <a:gd name="T95" fmla="*/ 53001 h 590"/>
              <a:gd name="T96" fmla="*/ 32091 w 634"/>
              <a:gd name="T97" fmla="*/ 42545 h 590"/>
              <a:gd name="T98" fmla="*/ 201918 w 634"/>
              <a:gd name="T99" fmla="*/ 42545 h 590"/>
              <a:gd name="T100" fmla="*/ 212374 w 634"/>
              <a:gd name="T101" fmla="*/ 53001 h 590"/>
              <a:gd name="T102" fmla="*/ 212374 w 634"/>
              <a:gd name="T103" fmla="*/ 90138 h 59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34" h="590">
                <a:moveTo>
                  <a:pt x="560" y="74"/>
                </a:moveTo>
                <a:lnTo>
                  <a:pt x="560" y="74"/>
                </a:lnTo>
                <a:cubicBezTo>
                  <a:pt x="442" y="74"/>
                  <a:pt x="442" y="74"/>
                  <a:pt x="442" y="74"/>
                </a:cubicBezTo>
                <a:cubicBezTo>
                  <a:pt x="442" y="30"/>
                  <a:pt x="442" y="30"/>
                  <a:pt x="442" y="30"/>
                </a:cubicBezTo>
                <a:cubicBezTo>
                  <a:pt x="442" y="15"/>
                  <a:pt x="412" y="0"/>
                  <a:pt x="398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21" y="0"/>
                  <a:pt x="207" y="15"/>
                  <a:pt x="207" y="30"/>
                </a:cubicBezTo>
                <a:cubicBezTo>
                  <a:pt x="207" y="74"/>
                  <a:pt x="207" y="74"/>
                  <a:pt x="207" y="74"/>
                </a:cubicBezTo>
                <a:cubicBezTo>
                  <a:pt x="89" y="74"/>
                  <a:pt x="89" y="74"/>
                  <a:pt x="89" y="74"/>
                </a:cubicBezTo>
                <a:cubicBezTo>
                  <a:pt x="44" y="74"/>
                  <a:pt x="0" y="103"/>
                  <a:pt x="0" y="147"/>
                </a:cubicBezTo>
                <a:cubicBezTo>
                  <a:pt x="0" y="501"/>
                  <a:pt x="0" y="501"/>
                  <a:pt x="0" y="501"/>
                </a:cubicBezTo>
                <a:cubicBezTo>
                  <a:pt x="0" y="545"/>
                  <a:pt x="44" y="589"/>
                  <a:pt x="89" y="589"/>
                </a:cubicBezTo>
                <a:cubicBezTo>
                  <a:pt x="560" y="589"/>
                  <a:pt x="560" y="589"/>
                  <a:pt x="560" y="589"/>
                </a:cubicBezTo>
                <a:cubicBezTo>
                  <a:pt x="604" y="589"/>
                  <a:pt x="633" y="545"/>
                  <a:pt x="633" y="501"/>
                </a:cubicBezTo>
                <a:cubicBezTo>
                  <a:pt x="633" y="147"/>
                  <a:pt x="633" y="147"/>
                  <a:pt x="633" y="147"/>
                </a:cubicBezTo>
                <a:cubicBezTo>
                  <a:pt x="633" y="103"/>
                  <a:pt x="604" y="74"/>
                  <a:pt x="560" y="74"/>
                </a:cubicBezTo>
                <a:close/>
                <a:moveTo>
                  <a:pt x="236" y="59"/>
                </a:moveTo>
                <a:lnTo>
                  <a:pt x="236" y="59"/>
                </a:lnTo>
                <a:cubicBezTo>
                  <a:pt x="236" y="45"/>
                  <a:pt x="251" y="30"/>
                  <a:pt x="265" y="30"/>
                </a:cubicBezTo>
                <a:cubicBezTo>
                  <a:pt x="383" y="30"/>
                  <a:pt x="383" y="30"/>
                  <a:pt x="383" y="30"/>
                </a:cubicBezTo>
                <a:cubicBezTo>
                  <a:pt x="383" y="30"/>
                  <a:pt x="398" y="45"/>
                  <a:pt x="398" y="59"/>
                </a:cubicBezTo>
                <a:cubicBezTo>
                  <a:pt x="398" y="74"/>
                  <a:pt x="398" y="74"/>
                  <a:pt x="398" y="74"/>
                </a:cubicBezTo>
                <a:cubicBezTo>
                  <a:pt x="236" y="74"/>
                  <a:pt x="236" y="74"/>
                  <a:pt x="236" y="74"/>
                </a:cubicBezTo>
                <a:lnTo>
                  <a:pt x="236" y="59"/>
                </a:lnTo>
                <a:close/>
                <a:moveTo>
                  <a:pt x="589" y="501"/>
                </a:moveTo>
                <a:lnTo>
                  <a:pt x="589" y="501"/>
                </a:lnTo>
                <a:cubicBezTo>
                  <a:pt x="589" y="530"/>
                  <a:pt x="574" y="545"/>
                  <a:pt x="560" y="545"/>
                </a:cubicBezTo>
                <a:cubicBezTo>
                  <a:pt x="89" y="545"/>
                  <a:pt x="89" y="545"/>
                  <a:pt x="89" y="545"/>
                </a:cubicBezTo>
                <a:cubicBezTo>
                  <a:pt x="59" y="545"/>
                  <a:pt x="44" y="530"/>
                  <a:pt x="44" y="501"/>
                </a:cubicBezTo>
                <a:cubicBezTo>
                  <a:pt x="44" y="295"/>
                  <a:pt x="44" y="295"/>
                  <a:pt x="44" y="295"/>
                </a:cubicBezTo>
                <a:cubicBezTo>
                  <a:pt x="251" y="295"/>
                  <a:pt x="251" y="295"/>
                  <a:pt x="251" y="295"/>
                </a:cubicBezTo>
                <a:cubicBezTo>
                  <a:pt x="236" y="295"/>
                  <a:pt x="236" y="309"/>
                  <a:pt x="236" y="309"/>
                </a:cubicBezTo>
                <a:cubicBezTo>
                  <a:pt x="236" y="354"/>
                  <a:pt x="280" y="383"/>
                  <a:pt x="324" y="383"/>
                </a:cubicBezTo>
                <a:cubicBezTo>
                  <a:pt x="369" y="383"/>
                  <a:pt x="398" y="354"/>
                  <a:pt x="398" y="309"/>
                </a:cubicBezTo>
                <a:lnTo>
                  <a:pt x="398" y="295"/>
                </a:lnTo>
                <a:cubicBezTo>
                  <a:pt x="589" y="295"/>
                  <a:pt x="589" y="295"/>
                  <a:pt x="589" y="295"/>
                </a:cubicBezTo>
                <a:lnTo>
                  <a:pt x="589" y="501"/>
                </a:lnTo>
                <a:close/>
                <a:moveTo>
                  <a:pt x="280" y="309"/>
                </a:moveTo>
                <a:lnTo>
                  <a:pt x="280" y="309"/>
                </a:lnTo>
                <a:lnTo>
                  <a:pt x="280" y="295"/>
                </a:lnTo>
                <a:cubicBezTo>
                  <a:pt x="354" y="295"/>
                  <a:pt x="354" y="295"/>
                  <a:pt x="354" y="295"/>
                </a:cubicBezTo>
                <a:lnTo>
                  <a:pt x="354" y="309"/>
                </a:lnTo>
                <a:cubicBezTo>
                  <a:pt x="354" y="324"/>
                  <a:pt x="339" y="354"/>
                  <a:pt x="324" y="354"/>
                </a:cubicBezTo>
                <a:cubicBezTo>
                  <a:pt x="295" y="354"/>
                  <a:pt x="280" y="324"/>
                  <a:pt x="280" y="309"/>
                </a:cubicBezTo>
                <a:close/>
                <a:moveTo>
                  <a:pt x="589" y="250"/>
                </a:moveTo>
                <a:lnTo>
                  <a:pt x="589" y="250"/>
                </a:lnTo>
                <a:cubicBezTo>
                  <a:pt x="44" y="250"/>
                  <a:pt x="44" y="250"/>
                  <a:pt x="44" y="250"/>
                </a:cubicBezTo>
                <a:cubicBezTo>
                  <a:pt x="44" y="147"/>
                  <a:pt x="44" y="147"/>
                  <a:pt x="44" y="147"/>
                </a:cubicBezTo>
                <a:cubicBezTo>
                  <a:pt x="44" y="133"/>
                  <a:pt x="59" y="118"/>
                  <a:pt x="89" y="118"/>
                </a:cubicBezTo>
                <a:cubicBezTo>
                  <a:pt x="560" y="118"/>
                  <a:pt x="560" y="118"/>
                  <a:pt x="560" y="118"/>
                </a:cubicBezTo>
                <a:cubicBezTo>
                  <a:pt x="574" y="118"/>
                  <a:pt x="589" y="133"/>
                  <a:pt x="589" y="147"/>
                </a:cubicBezTo>
                <a:lnTo>
                  <a:pt x="589" y="250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="" xmlns:a16="http://schemas.microsoft.com/office/drawing/2014/main" id="{59804A49-A56F-C0DA-3AE9-32298133F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="" xmlns:a16="http://schemas.microsoft.com/office/drawing/2014/main" id="{2427F567-1CF2-3BC0-D6F7-0261407BA114}"/>
              </a:ext>
            </a:extLst>
          </p:cNvPr>
          <p:cNvGrpSpPr/>
          <p:nvPr/>
        </p:nvGrpSpPr>
        <p:grpSpPr>
          <a:xfrm>
            <a:off x="-716768" y="4212207"/>
            <a:ext cx="2880000" cy="2880000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="" xmlns:a16="http://schemas.microsoft.com/office/drawing/2014/main" id="{1D00946D-7C8A-91B4-4950-38AFC511B04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9" name="TextBox 9">
              <a:extLst>
                <a:ext uri="{FF2B5EF4-FFF2-40B4-BE49-F238E27FC236}">
                  <a16:creationId xmlns="" xmlns:a16="http://schemas.microsoft.com/office/drawing/2014/main" id="{130CF278-4D17-7723-8333-3AA71BD64216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="" xmlns:a16="http://schemas.microsoft.com/office/drawing/2014/main" id="{444BDA57-4903-8966-515B-C30ED3720542}"/>
              </a:ext>
            </a:extLst>
          </p:cNvPr>
          <p:cNvGrpSpPr/>
          <p:nvPr/>
        </p:nvGrpSpPr>
        <p:grpSpPr>
          <a:xfrm>
            <a:off x="-1346768" y="3312207"/>
            <a:ext cx="1800000" cy="180000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="" xmlns:a16="http://schemas.microsoft.com/office/drawing/2014/main" id="{227DC237-479E-DCE5-8239-3757F674685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2" name="TextBox 12">
              <a:extLst>
                <a:ext uri="{FF2B5EF4-FFF2-40B4-BE49-F238E27FC236}">
                  <a16:creationId xmlns="" xmlns:a16="http://schemas.microsoft.com/office/drawing/2014/main" id="{E1D8D863-A1E3-A700-1245-274F437FA0A9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="" xmlns:a16="http://schemas.microsoft.com/office/drawing/2014/main" id="{1365B51D-6AB6-F291-E6D9-DD16A39BDB44}"/>
              </a:ext>
            </a:extLst>
          </p:cNvPr>
          <p:cNvGrpSpPr/>
          <p:nvPr/>
        </p:nvGrpSpPr>
        <p:grpSpPr>
          <a:xfrm>
            <a:off x="1497650" y="4633559"/>
            <a:ext cx="1080000" cy="1080000"/>
            <a:chOff x="0" y="0"/>
            <a:chExt cx="812800" cy="812800"/>
          </a:xfrm>
        </p:grpSpPr>
        <p:sp>
          <p:nvSpPr>
            <p:cNvPr id="17" name="Freeform 17">
              <a:extLst>
                <a:ext uri="{FF2B5EF4-FFF2-40B4-BE49-F238E27FC236}">
                  <a16:creationId xmlns="" xmlns:a16="http://schemas.microsoft.com/office/drawing/2014/main" id="{880E365C-E9CA-5FEE-77F3-53CD0D8345B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8" name="TextBox 18">
              <a:extLst>
                <a:ext uri="{FF2B5EF4-FFF2-40B4-BE49-F238E27FC236}">
                  <a16:creationId xmlns="" xmlns:a16="http://schemas.microsoft.com/office/drawing/2014/main" id="{A133FE8A-5544-427E-278C-323CE156307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31E986DE-DACD-D1BB-026D-685FB2B8FE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21323"/>
            <a:ext cx="4469520" cy="900554"/>
          </a:xfrm>
          <a:prstGeom prst="rect">
            <a:avLst/>
          </a:prstGeom>
        </p:spPr>
      </p:pic>
      <p:sp>
        <p:nvSpPr>
          <p:cNvPr id="21" name="Блок-схема: узел 20">
            <a:extLst>
              <a:ext uri="{FF2B5EF4-FFF2-40B4-BE49-F238E27FC236}">
                <a16:creationId xmlns="" xmlns:a16="http://schemas.microsoft.com/office/drawing/2014/main" id="{F69240D6-556F-043B-E75B-39A79A96880B}"/>
              </a:ext>
            </a:extLst>
          </p:cNvPr>
          <p:cNvSpPr/>
          <p:nvPr/>
        </p:nvSpPr>
        <p:spPr>
          <a:xfrm>
            <a:off x="7441320" y="929371"/>
            <a:ext cx="900000" cy="900000"/>
          </a:xfrm>
          <a:prstGeom prst="flowChartConnector">
            <a:avLst/>
          </a:prstGeom>
          <a:noFill/>
          <a:ln>
            <a:solidFill>
              <a:srgbClr val="24508C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F9FDE4D-B6F5-DA33-64AE-84961D0E37B6}"/>
              </a:ext>
            </a:extLst>
          </p:cNvPr>
          <p:cNvSpPr txBox="1"/>
          <p:nvPr/>
        </p:nvSpPr>
        <p:spPr>
          <a:xfrm>
            <a:off x="7396020" y="1010039"/>
            <a:ext cx="99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Raleway ExtraLight" panose="020B0303030101060003" pitchFamily="34" charset="-52"/>
              </a:rPr>
              <a:t>Место логотипа ОО</a:t>
            </a:r>
          </a:p>
        </p:txBody>
      </p:sp>
      <p:sp>
        <p:nvSpPr>
          <p:cNvPr id="2" name="Freeform 5">
            <a:extLst>
              <a:ext uri="{FF2B5EF4-FFF2-40B4-BE49-F238E27FC236}">
                <a16:creationId xmlns="" xmlns:a16="http://schemas.microsoft.com/office/drawing/2014/main" id="{2AD4D1CA-FBD9-E833-7B32-98063CEC8CA2}"/>
              </a:ext>
            </a:extLst>
          </p:cNvPr>
          <p:cNvSpPr/>
          <p:nvPr/>
        </p:nvSpPr>
        <p:spPr>
          <a:xfrm>
            <a:off x="15316200" y="1149601"/>
            <a:ext cx="5400000" cy="5400000"/>
          </a:xfrm>
          <a:custGeom>
            <a:avLst/>
            <a:gdLst/>
            <a:ahLst/>
            <a:cxnLst/>
            <a:rect l="l" t="t" r="r" b="b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2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F1B1172-C940-0CFB-016C-CEA4E9705043}"/>
              </a:ext>
            </a:extLst>
          </p:cNvPr>
          <p:cNvSpPr txBox="1"/>
          <p:nvPr/>
        </p:nvSpPr>
        <p:spPr>
          <a:xfrm>
            <a:off x="2757430" y="2085964"/>
            <a:ext cx="98584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Образовательный кредит с господдержкой – это уникальная программа, созданная для того, чтобы каждый абитуриент или студент мог получить качественное профессиональное образование, даже если бюджетное место недоступно. Фиксированная ставка в 3% – ключевое преимущество программы, ведь на рынке обычные потребительские кредиты сегодня предлагаются под 21–28%, а иногда и выше.</a:t>
            </a:r>
            <a:endParaRPr lang="ru-RU" sz="3200" b="1" dirty="0">
              <a:solidFill>
                <a:srgbClr val="1D44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5" name="Freeform 3">
            <a:extLst>
              <a:ext uri="{FF2B5EF4-FFF2-40B4-BE49-F238E27FC236}">
                <a16:creationId xmlns="" xmlns:a16="http://schemas.microsoft.com/office/drawing/2014/main" id="{B15DAA59-8B20-D53E-50F7-AC6A647E9314}"/>
              </a:ext>
            </a:extLst>
          </p:cNvPr>
          <p:cNvSpPr/>
          <p:nvPr/>
        </p:nvSpPr>
        <p:spPr>
          <a:xfrm>
            <a:off x="12820280" y="832276"/>
            <a:ext cx="7895920" cy="5644724"/>
          </a:xfrm>
          <a:custGeom>
            <a:avLst/>
            <a:gdLst/>
            <a:ahLst/>
            <a:cxnLst/>
            <a:rect l="l" t="t" r="r" b="b"/>
            <a:pathLst>
              <a:path w="6748106" h="4245172">
                <a:moveTo>
                  <a:pt x="0" y="0"/>
                </a:moveTo>
                <a:lnTo>
                  <a:pt x="6748106" y="0"/>
                </a:lnTo>
                <a:lnTo>
                  <a:pt x="6748106" y="4245172"/>
                </a:lnTo>
                <a:lnTo>
                  <a:pt x="0" y="42451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9" name="Рисунок 18" descr="логотип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72272" y="514328"/>
            <a:ext cx="1714512" cy="171451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615082" y="2014526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проекте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Freeform 204">
            <a:extLst>
              <a:ext uri="{FF2B5EF4-FFF2-40B4-BE49-F238E27FC236}">
                <a16:creationId xmlns="" xmlns:a16="http://schemas.microsoft.com/office/drawing/2014/main" id="{23BE7DE3-0F77-8140-BF27-87F0B06A8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736" y="2728906"/>
            <a:ext cx="544100" cy="544119"/>
          </a:xfrm>
          <a:custGeom>
            <a:avLst/>
            <a:gdLst>
              <a:gd name="T0" fmla="*/ 111415 w 634"/>
              <a:gd name="T1" fmla="*/ 143506 h 634"/>
              <a:gd name="T2" fmla="*/ 111415 w 634"/>
              <a:gd name="T3" fmla="*/ 143506 h 634"/>
              <a:gd name="T4" fmla="*/ 121872 w 634"/>
              <a:gd name="T5" fmla="*/ 132689 h 634"/>
              <a:gd name="T6" fmla="*/ 121872 w 634"/>
              <a:gd name="T7" fmla="*/ 47595 h 634"/>
              <a:gd name="T8" fmla="*/ 111415 w 634"/>
              <a:gd name="T9" fmla="*/ 42547 h 634"/>
              <a:gd name="T10" fmla="*/ 106007 w 634"/>
              <a:gd name="T11" fmla="*/ 47595 h 634"/>
              <a:gd name="T12" fmla="*/ 106007 w 634"/>
              <a:gd name="T13" fmla="*/ 132689 h 634"/>
              <a:gd name="T14" fmla="*/ 111415 w 634"/>
              <a:gd name="T15" fmla="*/ 143506 h 634"/>
              <a:gd name="T16" fmla="*/ 153602 w 634"/>
              <a:gd name="T17" fmla="*/ 143506 h 634"/>
              <a:gd name="T18" fmla="*/ 153602 w 634"/>
              <a:gd name="T19" fmla="*/ 143506 h 634"/>
              <a:gd name="T20" fmla="*/ 164419 w 634"/>
              <a:gd name="T21" fmla="*/ 132689 h 634"/>
              <a:gd name="T22" fmla="*/ 164419 w 634"/>
              <a:gd name="T23" fmla="*/ 68868 h 634"/>
              <a:gd name="T24" fmla="*/ 153602 w 634"/>
              <a:gd name="T25" fmla="*/ 63821 h 634"/>
              <a:gd name="T26" fmla="*/ 148554 w 634"/>
              <a:gd name="T27" fmla="*/ 68868 h 634"/>
              <a:gd name="T28" fmla="*/ 148554 w 634"/>
              <a:gd name="T29" fmla="*/ 132689 h 634"/>
              <a:gd name="T30" fmla="*/ 153602 w 634"/>
              <a:gd name="T31" fmla="*/ 143506 h 634"/>
              <a:gd name="T32" fmla="*/ 68868 w 634"/>
              <a:gd name="T33" fmla="*/ 143506 h 634"/>
              <a:gd name="T34" fmla="*/ 68868 w 634"/>
              <a:gd name="T35" fmla="*/ 143506 h 634"/>
              <a:gd name="T36" fmla="*/ 79685 w 634"/>
              <a:gd name="T37" fmla="*/ 132689 h 634"/>
              <a:gd name="T38" fmla="*/ 79685 w 634"/>
              <a:gd name="T39" fmla="*/ 106007 h 634"/>
              <a:gd name="T40" fmla="*/ 68868 w 634"/>
              <a:gd name="T41" fmla="*/ 100959 h 634"/>
              <a:gd name="T42" fmla="*/ 63460 w 634"/>
              <a:gd name="T43" fmla="*/ 106007 h 634"/>
              <a:gd name="T44" fmla="*/ 63460 w 634"/>
              <a:gd name="T45" fmla="*/ 132689 h 634"/>
              <a:gd name="T46" fmla="*/ 68868 w 634"/>
              <a:gd name="T47" fmla="*/ 143506 h 634"/>
              <a:gd name="T48" fmla="*/ 0 w 634"/>
              <a:gd name="T49" fmla="*/ 0 h 634"/>
              <a:gd name="T50" fmla="*/ 0 w 634"/>
              <a:gd name="T51" fmla="*/ 0 h 634"/>
              <a:gd name="T52" fmla="*/ 0 w 634"/>
              <a:gd name="T53" fmla="*/ 15865 h 634"/>
              <a:gd name="T54" fmla="*/ 15865 w 634"/>
              <a:gd name="T55" fmla="*/ 15865 h 634"/>
              <a:gd name="T56" fmla="*/ 15865 w 634"/>
              <a:gd name="T57" fmla="*/ 148554 h 634"/>
              <a:gd name="T58" fmla="*/ 42186 w 634"/>
              <a:gd name="T59" fmla="*/ 175236 h 634"/>
              <a:gd name="T60" fmla="*/ 84733 w 634"/>
              <a:gd name="T61" fmla="*/ 175236 h 634"/>
              <a:gd name="T62" fmla="*/ 58412 w 634"/>
              <a:gd name="T63" fmla="*/ 228239 h 634"/>
              <a:gd name="T64" fmla="*/ 79685 w 634"/>
              <a:gd name="T65" fmla="*/ 228239 h 634"/>
              <a:gd name="T66" fmla="*/ 106007 w 634"/>
              <a:gd name="T67" fmla="*/ 175236 h 634"/>
              <a:gd name="T68" fmla="*/ 121872 w 634"/>
              <a:gd name="T69" fmla="*/ 175236 h 634"/>
              <a:gd name="T70" fmla="*/ 148554 w 634"/>
              <a:gd name="T71" fmla="*/ 228239 h 634"/>
              <a:gd name="T72" fmla="*/ 169827 w 634"/>
              <a:gd name="T73" fmla="*/ 228239 h 634"/>
              <a:gd name="T74" fmla="*/ 143145 w 634"/>
              <a:gd name="T75" fmla="*/ 175236 h 634"/>
              <a:gd name="T76" fmla="*/ 185692 w 634"/>
              <a:gd name="T77" fmla="*/ 175236 h 634"/>
              <a:gd name="T78" fmla="*/ 212014 w 634"/>
              <a:gd name="T79" fmla="*/ 148554 h 634"/>
              <a:gd name="T80" fmla="*/ 212014 w 634"/>
              <a:gd name="T81" fmla="*/ 15865 h 634"/>
              <a:gd name="T82" fmla="*/ 228239 w 634"/>
              <a:gd name="T83" fmla="*/ 15865 h 634"/>
              <a:gd name="T84" fmla="*/ 228239 w 634"/>
              <a:gd name="T85" fmla="*/ 0 h 634"/>
              <a:gd name="T86" fmla="*/ 0 w 634"/>
              <a:gd name="T87" fmla="*/ 0 h 634"/>
              <a:gd name="T88" fmla="*/ 196149 w 634"/>
              <a:gd name="T89" fmla="*/ 148554 h 634"/>
              <a:gd name="T90" fmla="*/ 196149 w 634"/>
              <a:gd name="T91" fmla="*/ 148554 h 634"/>
              <a:gd name="T92" fmla="*/ 185692 w 634"/>
              <a:gd name="T93" fmla="*/ 164419 h 634"/>
              <a:gd name="T94" fmla="*/ 42186 w 634"/>
              <a:gd name="T95" fmla="*/ 164419 h 634"/>
              <a:gd name="T96" fmla="*/ 26321 w 634"/>
              <a:gd name="T97" fmla="*/ 148554 h 634"/>
              <a:gd name="T98" fmla="*/ 26321 w 634"/>
              <a:gd name="T99" fmla="*/ 15865 h 634"/>
              <a:gd name="T100" fmla="*/ 196149 w 634"/>
              <a:gd name="T101" fmla="*/ 15865 h 634"/>
              <a:gd name="T102" fmla="*/ 196149 w 634"/>
              <a:gd name="T103" fmla="*/ 148554 h 63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34" h="634">
                <a:moveTo>
                  <a:pt x="309" y="398"/>
                </a:moveTo>
                <a:lnTo>
                  <a:pt x="309" y="398"/>
                </a:lnTo>
                <a:cubicBezTo>
                  <a:pt x="324" y="398"/>
                  <a:pt x="338" y="383"/>
                  <a:pt x="338" y="368"/>
                </a:cubicBezTo>
                <a:cubicBezTo>
                  <a:pt x="338" y="132"/>
                  <a:pt x="338" y="132"/>
                  <a:pt x="338" y="132"/>
                </a:cubicBezTo>
                <a:cubicBezTo>
                  <a:pt x="338" y="132"/>
                  <a:pt x="324" y="118"/>
                  <a:pt x="309" y="118"/>
                </a:cubicBezTo>
                <a:lnTo>
                  <a:pt x="294" y="132"/>
                </a:lnTo>
                <a:cubicBezTo>
                  <a:pt x="294" y="368"/>
                  <a:pt x="294" y="368"/>
                  <a:pt x="294" y="368"/>
                </a:cubicBezTo>
                <a:cubicBezTo>
                  <a:pt x="294" y="383"/>
                  <a:pt x="309" y="398"/>
                  <a:pt x="309" y="398"/>
                </a:cubicBezTo>
                <a:close/>
                <a:moveTo>
                  <a:pt x="426" y="398"/>
                </a:moveTo>
                <a:lnTo>
                  <a:pt x="426" y="398"/>
                </a:lnTo>
                <a:cubicBezTo>
                  <a:pt x="442" y="398"/>
                  <a:pt x="456" y="383"/>
                  <a:pt x="456" y="368"/>
                </a:cubicBezTo>
                <a:cubicBezTo>
                  <a:pt x="456" y="191"/>
                  <a:pt x="456" y="191"/>
                  <a:pt x="456" y="191"/>
                </a:cubicBezTo>
                <a:cubicBezTo>
                  <a:pt x="456" y="191"/>
                  <a:pt x="442" y="177"/>
                  <a:pt x="426" y="177"/>
                </a:cubicBezTo>
                <a:lnTo>
                  <a:pt x="412" y="191"/>
                </a:lnTo>
                <a:cubicBezTo>
                  <a:pt x="412" y="368"/>
                  <a:pt x="412" y="368"/>
                  <a:pt x="412" y="368"/>
                </a:cubicBezTo>
                <a:cubicBezTo>
                  <a:pt x="412" y="383"/>
                  <a:pt x="426" y="398"/>
                  <a:pt x="426" y="398"/>
                </a:cubicBezTo>
                <a:close/>
                <a:moveTo>
                  <a:pt x="191" y="398"/>
                </a:moveTo>
                <a:lnTo>
                  <a:pt x="191" y="398"/>
                </a:lnTo>
                <a:cubicBezTo>
                  <a:pt x="206" y="398"/>
                  <a:pt x="221" y="383"/>
                  <a:pt x="221" y="368"/>
                </a:cubicBezTo>
                <a:cubicBezTo>
                  <a:pt x="221" y="294"/>
                  <a:pt x="221" y="294"/>
                  <a:pt x="221" y="294"/>
                </a:cubicBezTo>
                <a:cubicBezTo>
                  <a:pt x="221" y="280"/>
                  <a:pt x="206" y="280"/>
                  <a:pt x="191" y="280"/>
                </a:cubicBezTo>
                <a:cubicBezTo>
                  <a:pt x="191" y="280"/>
                  <a:pt x="176" y="280"/>
                  <a:pt x="176" y="294"/>
                </a:cubicBezTo>
                <a:cubicBezTo>
                  <a:pt x="176" y="368"/>
                  <a:pt x="176" y="368"/>
                  <a:pt x="176" y="368"/>
                </a:cubicBezTo>
                <a:cubicBezTo>
                  <a:pt x="176" y="383"/>
                  <a:pt x="191" y="398"/>
                  <a:pt x="191" y="398"/>
                </a:cubicBezTo>
                <a:close/>
                <a:moveTo>
                  <a:pt x="0" y="0"/>
                </a:moveTo>
                <a:lnTo>
                  <a:pt x="0" y="0"/>
                </a:lnTo>
                <a:cubicBezTo>
                  <a:pt x="0" y="44"/>
                  <a:pt x="0" y="44"/>
                  <a:pt x="0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73"/>
                  <a:pt x="44" y="412"/>
                  <a:pt x="44" y="412"/>
                </a:cubicBezTo>
                <a:cubicBezTo>
                  <a:pt x="44" y="456"/>
                  <a:pt x="73" y="486"/>
                  <a:pt x="117" y="486"/>
                </a:cubicBezTo>
                <a:cubicBezTo>
                  <a:pt x="235" y="486"/>
                  <a:pt x="235" y="486"/>
                  <a:pt x="235" y="486"/>
                </a:cubicBezTo>
                <a:cubicBezTo>
                  <a:pt x="162" y="633"/>
                  <a:pt x="162" y="633"/>
                  <a:pt x="162" y="633"/>
                </a:cubicBezTo>
                <a:cubicBezTo>
                  <a:pt x="221" y="633"/>
                  <a:pt x="221" y="633"/>
                  <a:pt x="221" y="633"/>
                </a:cubicBezTo>
                <a:cubicBezTo>
                  <a:pt x="294" y="486"/>
                  <a:pt x="294" y="486"/>
                  <a:pt x="294" y="486"/>
                </a:cubicBezTo>
                <a:cubicBezTo>
                  <a:pt x="338" y="486"/>
                  <a:pt x="338" y="486"/>
                  <a:pt x="338" y="486"/>
                </a:cubicBezTo>
                <a:cubicBezTo>
                  <a:pt x="412" y="633"/>
                  <a:pt x="412" y="633"/>
                  <a:pt x="412" y="633"/>
                </a:cubicBezTo>
                <a:cubicBezTo>
                  <a:pt x="471" y="633"/>
                  <a:pt x="471" y="633"/>
                  <a:pt x="471" y="633"/>
                </a:cubicBezTo>
                <a:cubicBezTo>
                  <a:pt x="397" y="486"/>
                  <a:pt x="397" y="486"/>
                  <a:pt x="397" y="486"/>
                </a:cubicBezTo>
                <a:cubicBezTo>
                  <a:pt x="515" y="486"/>
                  <a:pt x="515" y="486"/>
                  <a:pt x="515" y="486"/>
                </a:cubicBezTo>
                <a:cubicBezTo>
                  <a:pt x="559" y="486"/>
                  <a:pt x="588" y="456"/>
                  <a:pt x="588" y="412"/>
                </a:cubicBezTo>
                <a:cubicBezTo>
                  <a:pt x="588" y="412"/>
                  <a:pt x="588" y="73"/>
                  <a:pt x="588" y="44"/>
                </a:cubicBezTo>
                <a:cubicBezTo>
                  <a:pt x="633" y="44"/>
                  <a:pt x="633" y="44"/>
                  <a:pt x="633" y="44"/>
                </a:cubicBezTo>
                <a:cubicBezTo>
                  <a:pt x="633" y="0"/>
                  <a:pt x="633" y="0"/>
                  <a:pt x="633" y="0"/>
                </a:cubicBezTo>
                <a:lnTo>
                  <a:pt x="0" y="0"/>
                </a:lnTo>
                <a:close/>
                <a:moveTo>
                  <a:pt x="544" y="412"/>
                </a:moveTo>
                <a:lnTo>
                  <a:pt x="544" y="412"/>
                </a:lnTo>
                <a:cubicBezTo>
                  <a:pt x="544" y="442"/>
                  <a:pt x="530" y="456"/>
                  <a:pt x="515" y="456"/>
                </a:cubicBezTo>
                <a:cubicBezTo>
                  <a:pt x="117" y="456"/>
                  <a:pt x="117" y="456"/>
                  <a:pt x="117" y="456"/>
                </a:cubicBezTo>
                <a:cubicBezTo>
                  <a:pt x="88" y="456"/>
                  <a:pt x="73" y="442"/>
                  <a:pt x="73" y="412"/>
                </a:cubicBezTo>
                <a:cubicBezTo>
                  <a:pt x="73" y="412"/>
                  <a:pt x="73" y="59"/>
                  <a:pt x="73" y="44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44" y="73"/>
                  <a:pt x="544" y="412"/>
                  <a:pt x="544" y="412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</p:spTree>
    <p:extLst>
      <p:ext uri="{BB962C8B-B14F-4D97-AF65-F5344CB8AC3E}">
        <p14:creationId xmlns="" xmlns:p14="http://schemas.microsoft.com/office/powerpoint/2010/main" val="3260529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="" xmlns:a16="http://schemas.microsoft.com/office/drawing/2014/main" id="{62388613-068B-B599-F17E-6E88047BF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A259151B-E2FA-D78C-9B30-20562FAEB7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44" y="300014"/>
            <a:ext cx="4469520" cy="90055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128417E-C8F7-CA32-0453-6C98877E26F7}"/>
              </a:ext>
            </a:extLst>
          </p:cNvPr>
          <p:cNvSpPr txBox="1"/>
          <p:nvPr/>
        </p:nvSpPr>
        <p:spPr>
          <a:xfrm>
            <a:off x="7396020" y="1010039"/>
            <a:ext cx="99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Raleway ExtraLight" panose="020B0303030101060003" pitchFamily="34" charset="-52"/>
              </a:rPr>
              <a:t>Место логотипа ОО</a:t>
            </a:r>
          </a:p>
        </p:txBody>
      </p:sp>
      <p:sp>
        <p:nvSpPr>
          <p:cNvPr id="2" name="Freeform 5">
            <a:extLst>
              <a:ext uri="{FF2B5EF4-FFF2-40B4-BE49-F238E27FC236}">
                <a16:creationId xmlns="" xmlns:a16="http://schemas.microsoft.com/office/drawing/2014/main" id="{FF77D057-BF92-F1F7-29F2-5178C5FB04B7}"/>
              </a:ext>
            </a:extLst>
          </p:cNvPr>
          <p:cNvSpPr/>
          <p:nvPr/>
        </p:nvSpPr>
        <p:spPr>
          <a:xfrm>
            <a:off x="15316200" y="1149601"/>
            <a:ext cx="5400000" cy="5400000"/>
          </a:xfrm>
          <a:custGeom>
            <a:avLst/>
            <a:gdLst/>
            <a:ahLst/>
            <a:cxnLst/>
            <a:rect l="l" t="t" r="r" b="b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2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3">
            <a:extLst>
              <a:ext uri="{FF2B5EF4-FFF2-40B4-BE49-F238E27FC236}">
                <a16:creationId xmlns="" xmlns:a16="http://schemas.microsoft.com/office/drawing/2014/main" id="{82F2269C-7FD1-5D6C-E016-DCECBDE69420}"/>
              </a:ext>
            </a:extLst>
          </p:cNvPr>
          <p:cNvSpPr/>
          <p:nvPr/>
        </p:nvSpPr>
        <p:spPr>
          <a:xfrm>
            <a:off x="12801600" y="805714"/>
            <a:ext cx="7792688" cy="5671285"/>
          </a:xfrm>
          <a:custGeom>
            <a:avLst/>
            <a:gdLst/>
            <a:ahLst/>
            <a:cxnLst/>
            <a:rect l="l" t="t" r="r" b="b"/>
            <a:pathLst>
              <a:path w="7358734" h="5258150">
                <a:moveTo>
                  <a:pt x="0" y="0"/>
                </a:moveTo>
                <a:lnTo>
                  <a:pt x="7358734" y="0"/>
                </a:lnTo>
                <a:lnTo>
                  <a:pt x="7358734" y="5258150"/>
                </a:lnTo>
                <a:lnTo>
                  <a:pt x="0" y="52581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8"/>
          <p:cNvSpPr txBox="1"/>
          <p:nvPr/>
        </p:nvSpPr>
        <p:spPr>
          <a:xfrm>
            <a:off x="1114356" y="1553366"/>
            <a:ext cx="117872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Кто может получить кредит?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1. Граждане РФ в возрасте от 14 лет: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· Для заемщиков 14–18 лет необходимо письменное согласие родителя или законного представителя;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· Важно! Кредит недоступен лицам, находящимся под опекой (согласно ст. 37 ГК РФ и закону «Об опеке и попечительстве»).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Требования к обучению: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· Поступление на платную программу СПО в колледж, техникум или иные учебные заведения, имеющие лицензию на образовательную деятельность.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· Наличие договора с образовательной организацией.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Как оформить кредит</a:t>
            </a: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Заключите договор на обучение; </a:t>
            </a: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Соберите документы</a:t>
            </a: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Выберите банк-партнер . В 2025 году кредит доступен в: · ПАО Сбербанк; · РНКБ (ПАО).</a:t>
            </a: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4. Подайте заявку · Лично в отделении банка; · Через сайт банка (приложите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скан-копии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документов). </a:t>
            </a: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Подпишите кредитный договор </a:t>
            </a: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Дождитесь перевода средств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логотип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86586" y="0"/>
            <a:ext cx="1714512" cy="1714512"/>
          </a:xfrm>
          <a:prstGeom prst="rect">
            <a:avLst/>
          </a:prstGeom>
        </p:spPr>
      </p:pic>
      <p:sp>
        <p:nvSpPr>
          <p:cNvPr id="24" name="Freeform 175">
            <a:extLst>
              <a:ext uri="{FF2B5EF4-FFF2-40B4-BE49-F238E27FC236}">
                <a16:creationId xmlns="" xmlns:a16="http://schemas.microsoft.com/office/drawing/2014/main" id="{FF8CB67B-29D8-A443-8BE1-95ED61A12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14" y="1585898"/>
            <a:ext cx="528986" cy="544119"/>
          </a:xfrm>
          <a:custGeom>
            <a:avLst/>
            <a:gdLst>
              <a:gd name="T0" fmla="*/ 126744 w 619"/>
              <a:gd name="T1" fmla="*/ 116824 h 634"/>
              <a:gd name="T2" fmla="*/ 126744 w 619"/>
              <a:gd name="T3" fmla="*/ 116824 h 634"/>
              <a:gd name="T4" fmla="*/ 137515 w 619"/>
              <a:gd name="T5" fmla="*/ 68868 h 634"/>
              <a:gd name="T6" fmla="*/ 73964 w 619"/>
              <a:gd name="T7" fmla="*/ 0 h 634"/>
              <a:gd name="T8" fmla="*/ 10412 w 619"/>
              <a:gd name="T9" fmla="*/ 68868 h 634"/>
              <a:gd name="T10" fmla="*/ 26210 w 619"/>
              <a:gd name="T11" fmla="*/ 116824 h 634"/>
              <a:gd name="T12" fmla="*/ 0 w 619"/>
              <a:gd name="T13" fmla="*/ 153962 h 634"/>
              <a:gd name="T14" fmla="*/ 0 w 619"/>
              <a:gd name="T15" fmla="*/ 185692 h 634"/>
              <a:gd name="T16" fmla="*/ 42368 w 619"/>
              <a:gd name="T17" fmla="*/ 228239 h 634"/>
              <a:gd name="T18" fmla="*/ 110945 w 619"/>
              <a:gd name="T19" fmla="*/ 228239 h 634"/>
              <a:gd name="T20" fmla="*/ 153313 w 619"/>
              <a:gd name="T21" fmla="*/ 185692 h 634"/>
              <a:gd name="T22" fmla="*/ 153313 w 619"/>
              <a:gd name="T23" fmla="*/ 153962 h 634"/>
              <a:gd name="T24" fmla="*/ 126744 w 619"/>
              <a:gd name="T25" fmla="*/ 116824 h 634"/>
              <a:gd name="T26" fmla="*/ 26210 w 619"/>
              <a:gd name="T27" fmla="*/ 68868 h 634"/>
              <a:gd name="T28" fmla="*/ 26210 w 619"/>
              <a:gd name="T29" fmla="*/ 68868 h 634"/>
              <a:gd name="T30" fmla="*/ 73964 w 619"/>
              <a:gd name="T31" fmla="*/ 15865 h 634"/>
              <a:gd name="T32" fmla="*/ 126744 w 619"/>
              <a:gd name="T33" fmla="*/ 68868 h 634"/>
              <a:gd name="T34" fmla="*/ 73964 w 619"/>
              <a:gd name="T35" fmla="*/ 127280 h 634"/>
              <a:gd name="T36" fmla="*/ 26210 w 619"/>
              <a:gd name="T37" fmla="*/ 68868 h 634"/>
              <a:gd name="T38" fmla="*/ 137515 w 619"/>
              <a:gd name="T39" fmla="*/ 180644 h 634"/>
              <a:gd name="T40" fmla="*/ 137515 w 619"/>
              <a:gd name="T41" fmla="*/ 180644 h 634"/>
              <a:gd name="T42" fmla="*/ 105560 w 619"/>
              <a:gd name="T43" fmla="*/ 212374 h 634"/>
              <a:gd name="T44" fmla="*/ 47394 w 619"/>
              <a:gd name="T45" fmla="*/ 212374 h 634"/>
              <a:gd name="T46" fmla="*/ 10412 w 619"/>
              <a:gd name="T47" fmla="*/ 180644 h 634"/>
              <a:gd name="T48" fmla="*/ 10412 w 619"/>
              <a:gd name="T49" fmla="*/ 159371 h 634"/>
              <a:gd name="T50" fmla="*/ 36982 w 619"/>
              <a:gd name="T51" fmla="*/ 127280 h 634"/>
              <a:gd name="T52" fmla="*/ 73964 w 619"/>
              <a:gd name="T53" fmla="*/ 143506 h 634"/>
              <a:gd name="T54" fmla="*/ 110945 w 619"/>
              <a:gd name="T55" fmla="*/ 127280 h 634"/>
              <a:gd name="T56" fmla="*/ 137515 w 619"/>
              <a:gd name="T57" fmla="*/ 159371 h 634"/>
              <a:gd name="T58" fmla="*/ 137515 w 619"/>
              <a:gd name="T59" fmla="*/ 180644 h 634"/>
              <a:gd name="T60" fmla="*/ 158340 w 619"/>
              <a:gd name="T61" fmla="*/ 58412 h 634"/>
              <a:gd name="T62" fmla="*/ 158340 w 619"/>
              <a:gd name="T63" fmla="*/ 58412 h 634"/>
              <a:gd name="T64" fmla="*/ 216505 w 619"/>
              <a:gd name="T65" fmla="*/ 58412 h 634"/>
              <a:gd name="T66" fmla="*/ 221891 w 619"/>
              <a:gd name="T67" fmla="*/ 47595 h 634"/>
              <a:gd name="T68" fmla="*/ 216505 w 619"/>
              <a:gd name="T69" fmla="*/ 42547 h 634"/>
              <a:gd name="T70" fmla="*/ 158340 w 619"/>
              <a:gd name="T71" fmla="*/ 42547 h 634"/>
              <a:gd name="T72" fmla="*/ 153313 w 619"/>
              <a:gd name="T73" fmla="*/ 47595 h 634"/>
              <a:gd name="T74" fmla="*/ 158340 w 619"/>
              <a:gd name="T75" fmla="*/ 58412 h 634"/>
              <a:gd name="T76" fmla="*/ 216505 w 619"/>
              <a:gd name="T77" fmla="*/ 169827 h 634"/>
              <a:gd name="T78" fmla="*/ 216505 w 619"/>
              <a:gd name="T79" fmla="*/ 169827 h 634"/>
              <a:gd name="T80" fmla="*/ 174497 w 619"/>
              <a:gd name="T81" fmla="*/ 169827 h 634"/>
              <a:gd name="T82" fmla="*/ 169111 w 619"/>
              <a:gd name="T83" fmla="*/ 175236 h 634"/>
              <a:gd name="T84" fmla="*/ 174497 w 619"/>
              <a:gd name="T85" fmla="*/ 185692 h 634"/>
              <a:gd name="T86" fmla="*/ 216505 w 619"/>
              <a:gd name="T87" fmla="*/ 185692 h 634"/>
              <a:gd name="T88" fmla="*/ 221891 w 619"/>
              <a:gd name="T89" fmla="*/ 175236 h 634"/>
              <a:gd name="T90" fmla="*/ 216505 w 619"/>
              <a:gd name="T91" fmla="*/ 169827 h 634"/>
              <a:gd name="T92" fmla="*/ 216505 w 619"/>
              <a:gd name="T93" fmla="*/ 85094 h 634"/>
              <a:gd name="T94" fmla="*/ 216505 w 619"/>
              <a:gd name="T95" fmla="*/ 85094 h 634"/>
              <a:gd name="T96" fmla="*/ 158340 w 619"/>
              <a:gd name="T97" fmla="*/ 85094 h 634"/>
              <a:gd name="T98" fmla="*/ 153313 w 619"/>
              <a:gd name="T99" fmla="*/ 90142 h 634"/>
              <a:gd name="T100" fmla="*/ 158340 w 619"/>
              <a:gd name="T101" fmla="*/ 100959 h 634"/>
              <a:gd name="T102" fmla="*/ 216505 w 619"/>
              <a:gd name="T103" fmla="*/ 100959 h 634"/>
              <a:gd name="T104" fmla="*/ 221891 w 619"/>
              <a:gd name="T105" fmla="*/ 90142 h 634"/>
              <a:gd name="T106" fmla="*/ 216505 w 619"/>
              <a:gd name="T107" fmla="*/ 85094 h 634"/>
              <a:gd name="T108" fmla="*/ 216505 w 619"/>
              <a:gd name="T109" fmla="*/ 127280 h 634"/>
              <a:gd name="T110" fmla="*/ 216505 w 619"/>
              <a:gd name="T111" fmla="*/ 127280 h 634"/>
              <a:gd name="T112" fmla="*/ 174497 w 619"/>
              <a:gd name="T113" fmla="*/ 127280 h 634"/>
              <a:gd name="T114" fmla="*/ 169111 w 619"/>
              <a:gd name="T115" fmla="*/ 132689 h 634"/>
              <a:gd name="T116" fmla="*/ 174497 w 619"/>
              <a:gd name="T117" fmla="*/ 143506 h 634"/>
              <a:gd name="T118" fmla="*/ 216505 w 619"/>
              <a:gd name="T119" fmla="*/ 143506 h 634"/>
              <a:gd name="T120" fmla="*/ 221891 w 619"/>
              <a:gd name="T121" fmla="*/ 132689 h 634"/>
              <a:gd name="T122" fmla="*/ 216505 w 619"/>
              <a:gd name="T123" fmla="*/ 127280 h 63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19" h="634">
                <a:moveTo>
                  <a:pt x="353" y="324"/>
                </a:moveTo>
                <a:lnTo>
                  <a:pt x="353" y="324"/>
                </a:lnTo>
                <a:cubicBezTo>
                  <a:pt x="368" y="280"/>
                  <a:pt x="383" y="250"/>
                  <a:pt x="383" y="191"/>
                </a:cubicBezTo>
                <a:cubicBezTo>
                  <a:pt x="383" y="89"/>
                  <a:pt x="309" y="0"/>
                  <a:pt x="206" y="0"/>
                </a:cubicBezTo>
                <a:cubicBezTo>
                  <a:pt x="118" y="0"/>
                  <a:pt x="29" y="89"/>
                  <a:pt x="29" y="191"/>
                </a:cubicBezTo>
                <a:cubicBezTo>
                  <a:pt x="29" y="250"/>
                  <a:pt x="44" y="280"/>
                  <a:pt x="73" y="324"/>
                </a:cubicBezTo>
                <a:cubicBezTo>
                  <a:pt x="29" y="339"/>
                  <a:pt x="0" y="383"/>
                  <a:pt x="0" y="427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74"/>
                  <a:pt x="44" y="633"/>
                  <a:pt x="118" y="633"/>
                </a:cubicBezTo>
                <a:cubicBezTo>
                  <a:pt x="309" y="633"/>
                  <a:pt x="309" y="633"/>
                  <a:pt x="309" y="633"/>
                </a:cubicBezTo>
                <a:cubicBezTo>
                  <a:pt x="368" y="633"/>
                  <a:pt x="427" y="574"/>
                  <a:pt x="427" y="515"/>
                </a:cubicBezTo>
                <a:cubicBezTo>
                  <a:pt x="427" y="427"/>
                  <a:pt x="427" y="427"/>
                  <a:pt x="427" y="427"/>
                </a:cubicBezTo>
                <a:cubicBezTo>
                  <a:pt x="427" y="383"/>
                  <a:pt x="398" y="339"/>
                  <a:pt x="353" y="324"/>
                </a:cubicBezTo>
                <a:close/>
                <a:moveTo>
                  <a:pt x="73" y="191"/>
                </a:moveTo>
                <a:lnTo>
                  <a:pt x="73" y="191"/>
                </a:lnTo>
                <a:cubicBezTo>
                  <a:pt x="73" y="103"/>
                  <a:pt x="132" y="44"/>
                  <a:pt x="206" y="44"/>
                </a:cubicBezTo>
                <a:cubicBezTo>
                  <a:pt x="280" y="44"/>
                  <a:pt x="353" y="103"/>
                  <a:pt x="353" y="191"/>
                </a:cubicBezTo>
                <a:cubicBezTo>
                  <a:pt x="353" y="280"/>
                  <a:pt x="280" y="353"/>
                  <a:pt x="206" y="353"/>
                </a:cubicBezTo>
                <a:cubicBezTo>
                  <a:pt x="132" y="353"/>
                  <a:pt x="73" y="280"/>
                  <a:pt x="73" y="191"/>
                </a:cubicBezTo>
                <a:close/>
                <a:moveTo>
                  <a:pt x="383" y="501"/>
                </a:moveTo>
                <a:lnTo>
                  <a:pt x="383" y="501"/>
                </a:lnTo>
                <a:cubicBezTo>
                  <a:pt x="383" y="545"/>
                  <a:pt x="339" y="589"/>
                  <a:pt x="294" y="589"/>
                </a:cubicBezTo>
                <a:cubicBezTo>
                  <a:pt x="132" y="589"/>
                  <a:pt x="132" y="589"/>
                  <a:pt x="132" y="589"/>
                </a:cubicBezTo>
                <a:cubicBezTo>
                  <a:pt x="73" y="589"/>
                  <a:pt x="29" y="545"/>
                  <a:pt x="29" y="501"/>
                </a:cubicBezTo>
                <a:cubicBezTo>
                  <a:pt x="29" y="442"/>
                  <a:pt x="29" y="442"/>
                  <a:pt x="29" y="442"/>
                </a:cubicBezTo>
                <a:cubicBezTo>
                  <a:pt x="29" y="398"/>
                  <a:pt x="59" y="368"/>
                  <a:pt x="103" y="353"/>
                </a:cubicBezTo>
                <a:cubicBezTo>
                  <a:pt x="132" y="383"/>
                  <a:pt x="177" y="398"/>
                  <a:pt x="206" y="398"/>
                </a:cubicBezTo>
                <a:cubicBezTo>
                  <a:pt x="250" y="398"/>
                  <a:pt x="280" y="383"/>
                  <a:pt x="309" y="353"/>
                </a:cubicBezTo>
                <a:cubicBezTo>
                  <a:pt x="353" y="368"/>
                  <a:pt x="383" y="398"/>
                  <a:pt x="383" y="442"/>
                </a:cubicBezTo>
                <a:lnTo>
                  <a:pt x="383" y="501"/>
                </a:lnTo>
                <a:close/>
                <a:moveTo>
                  <a:pt x="441" y="162"/>
                </a:moveTo>
                <a:lnTo>
                  <a:pt x="441" y="162"/>
                </a:lnTo>
                <a:cubicBezTo>
                  <a:pt x="603" y="162"/>
                  <a:pt x="603" y="162"/>
                  <a:pt x="603" y="162"/>
                </a:cubicBezTo>
                <a:cubicBezTo>
                  <a:pt x="618" y="162"/>
                  <a:pt x="618" y="148"/>
                  <a:pt x="618" y="132"/>
                </a:cubicBezTo>
                <a:cubicBezTo>
                  <a:pt x="618" y="132"/>
                  <a:pt x="618" y="118"/>
                  <a:pt x="603" y="118"/>
                </a:cubicBezTo>
                <a:cubicBezTo>
                  <a:pt x="441" y="118"/>
                  <a:pt x="441" y="118"/>
                  <a:pt x="441" y="118"/>
                </a:cubicBezTo>
                <a:lnTo>
                  <a:pt x="427" y="132"/>
                </a:lnTo>
                <a:cubicBezTo>
                  <a:pt x="427" y="148"/>
                  <a:pt x="441" y="162"/>
                  <a:pt x="441" y="162"/>
                </a:cubicBezTo>
                <a:close/>
                <a:moveTo>
                  <a:pt x="603" y="471"/>
                </a:moveTo>
                <a:lnTo>
                  <a:pt x="603" y="471"/>
                </a:lnTo>
                <a:cubicBezTo>
                  <a:pt x="486" y="471"/>
                  <a:pt x="486" y="471"/>
                  <a:pt x="486" y="471"/>
                </a:cubicBezTo>
                <a:cubicBezTo>
                  <a:pt x="471" y="471"/>
                  <a:pt x="471" y="486"/>
                  <a:pt x="471" y="486"/>
                </a:cubicBezTo>
                <a:cubicBezTo>
                  <a:pt x="471" y="501"/>
                  <a:pt x="471" y="515"/>
                  <a:pt x="486" y="515"/>
                </a:cubicBezTo>
                <a:cubicBezTo>
                  <a:pt x="603" y="515"/>
                  <a:pt x="603" y="515"/>
                  <a:pt x="603" y="515"/>
                </a:cubicBezTo>
                <a:cubicBezTo>
                  <a:pt x="618" y="515"/>
                  <a:pt x="618" y="501"/>
                  <a:pt x="618" y="486"/>
                </a:cubicBezTo>
                <a:cubicBezTo>
                  <a:pt x="618" y="486"/>
                  <a:pt x="618" y="471"/>
                  <a:pt x="603" y="471"/>
                </a:cubicBezTo>
                <a:close/>
                <a:moveTo>
                  <a:pt x="603" y="236"/>
                </a:moveTo>
                <a:lnTo>
                  <a:pt x="603" y="236"/>
                </a:lnTo>
                <a:cubicBezTo>
                  <a:pt x="441" y="236"/>
                  <a:pt x="441" y="236"/>
                  <a:pt x="441" y="236"/>
                </a:cubicBezTo>
                <a:lnTo>
                  <a:pt x="427" y="250"/>
                </a:lnTo>
                <a:cubicBezTo>
                  <a:pt x="427" y="265"/>
                  <a:pt x="441" y="280"/>
                  <a:pt x="441" y="280"/>
                </a:cubicBezTo>
                <a:cubicBezTo>
                  <a:pt x="603" y="280"/>
                  <a:pt x="603" y="280"/>
                  <a:pt x="603" y="280"/>
                </a:cubicBezTo>
                <a:cubicBezTo>
                  <a:pt x="618" y="280"/>
                  <a:pt x="618" y="265"/>
                  <a:pt x="618" y="250"/>
                </a:cubicBezTo>
                <a:cubicBezTo>
                  <a:pt x="618" y="250"/>
                  <a:pt x="618" y="236"/>
                  <a:pt x="603" y="236"/>
                </a:cubicBezTo>
                <a:close/>
                <a:moveTo>
                  <a:pt x="603" y="353"/>
                </a:moveTo>
                <a:lnTo>
                  <a:pt x="603" y="353"/>
                </a:lnTo>
                <a:cubicBezTo>
                  <a:pt x="486" y="353"/>
                  <a:pt x="486" y="353"/>
                  <a:pt x="486" y="353"/>
                </a:cubicBezTo>
                <a:cubicBezTo>
                  <a:pt x="471" y="353"/>
                  <a:pt x="471" y="368"/>
                  <a:pt x="471" y="368"/>
                </a:cubicBezTo>
                <a:cubicBezTo>
                  <a:pt x="471" y="383"/>
                  <a:pt x="471" y="398"/>
                  <a:pt x="486" y="398"/>
                </a:cubicBezTo>
                <a:cubicBezTo>
                  <a:pt x="603" y="398"/>
                  <a:pt x="603" y="398"/>
                  <a:pt x="603" y="398"/>
                </a:cubicBezTo>
                <a:cubicBezTo>
                  <a:pt x="618" y="398"/>
                  <a:pt x="618" y="383"/>
                  <a:pt x="618" y="368"/>
                </a:cubicBezTo>
                <a:cubicBezTo>
                  <a:pt x="618" y="368"/>
                  <a:pt x="618" y="353"/>
                  <a:pt x="603" y="353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 dirty="0"/>
          </a:p>
        </p:txBody>
      </p:sp>
    </p:spTree>
    <p:extLst>
      <p:ext uri="{BB962C8B-B14F-4D97-AF65-F5344CB8AC3E}">
        <p14:creationId xmlns="" xmlns:p14="http://schemas.microsoft.com/office/powerpoint/2010/main" val="1133144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="" xmlns:a16="http://schemas.microsoft.com/office/drawing/2014/main" id="{B15B29AE-9D88-3FBE-A05E-329A24EDF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4C765A6C-9D8E-0596-B4E5-3AFDD4399E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306" y="585766"/>
            <a:ext cx="4469520" cy="90055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ADD7920-ADA9-523B-1EDA-B6780BE230C7}"/>
              </a:ext>
            </a:extLst>
          </p:cNvPr>
          <p:cNvSpPr txBox="1"/>
          <p:nvPr/>
        </p:nvSpPr>
        <p:spPr>
          <a:xfrm>
            <a:off x="7396020" y="1010039"/>
            <a:ext cx="99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Raleway ExtraLight" panose="020B0303030101060003" pitchFamily="34" charset="-52"/>
              </a:rPr>
              <a:t>Место логотипа ОО</a:t>
            </a:r>
          </a:p>
        </p:txBody>
      </p:sp>
      <p:sp>
        <p:nvSpPr>
          <p:cNvPr id="2" name="Freeform 5">
            <a:extLst>
              <a:ext uri="{FF2B5EF4-FFF2-40B4-BE49-F238E27FC236}">
                <a16:creationId xmlns="" xmlns:a16="http://schemas.microsoft.com/office/drawing/2014/main" id="{EA101CAE-FD79-51F6-FBB6-26729B1577BC}"/>
              </a:ext>
            </a:extLst>
          </p:cNvPr>
          <p:cNvSpPr/>
          <p:nvPr/>
        </p:nvSpPr>
        <p:spPr>
          <a:xfrm>
            <a:off x="15316200" y="1149601"/>
            <a:ext cx="5400000" cy="5400000"/>
          </a:xfrm>
          <a:custGeom>
            <a:avLst/>
            <a:gdLst/>
            <a:ahLst/>
            <a:cxnLst/>
            <a:rect l="l" t="t" r="r" b="b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2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3">
            <a:extLst>
              <a:ext uri="{FF2B5EF4-FFF2-40B4-BE49-F238E27FC236}">
                <a16:creationId xmlns="" xmlns:a16="http://schemas.microsoft.com/office/drawing/2014/main" id="{C94D3260-C03B-F312-DE96-EBDF69EA3618}"/>
              </a:ext>
            </a:extLst>
          </p:cNvPr>
          <p:cNvSpPr/>
          <p:nvPr/>
        </p:nvSpPr>
        <p:spPr>
          <a:xfrm>
            <a:off x="12687312" y="800080"/>
            <a:ext cx="7346894" cy="5729330"/>
          </a:xfrm>
          <a:custGeom>
            <a:avLst/>
            <a:gdLst/>
            <a:ahLst/>
            <a:cxnLst/>
            <a:rect l="l" t="t" r="r" b="b"/>
            <a:pathLst>
              <a:path w="6114441" h="4958256">
                <a:moveTo>
                  <a:pt x="0" y="0"/>
                </a:moveTo>
                <a:lnTo>
                  <a:pt x="6114441" y="0"/>
                </a:lnTo>
                <a:lnTo>
                  <a:pt x="6114441" y="4958256"/>
                </a:lnTo>
                <a:lnTo>
                  <a:pt x="0" y="49582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8"/>
          <p:cNvSpPr txBox="1"/>
          <p:nvPr/>
        </p:nvSpPr>
        <p:spPr>
          <a:xfrm>
            <a:off x="757166" y="1943088"/>
            <a:ext cx="11430080" cy="4203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Здесь собраны все необходимые материалы, которые помогут вам разобраться в программе образовательного кредита с господдержкой.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Если вы только планируете поступление или уже оформили кредит – эти документы ответят на ваши вопросы и упростят взаимодействие с банком.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Что вы найдёте в этом разделе? 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Буклет «Что делать, если не поступил на бюджет?» В буклете простым языком объясняется, что делать, если не хватило баллов для зачисления на бюджет, как работает кредит с господдержкой, какие у него преимущества перед обычными кредитами и как избежать распространённых ошибок при оформлении; 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Интервью с участником проекта В интервью участник программы господдержки рассказывает почему образовательный, а не обычный кредит, как проходило оформление, насколько удобно погашать, как кредит поможет карьере и многое другое;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Информационный плакат об изменениях договора Если условия кредита изменились (например, из-за перевода на другую специальность или академического отпуска), этот материал подскажет, как действовать;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логотип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58024" y="0"/>
            <a:ext cx="1714512" cy="171451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257496" y="1585898"/>
            <a:ext cx="5429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для студентов и абитуриентов 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7166" y="6300806"/>
            <a:ext cx="3357586" cy="659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https://disk.yandex.ru/i/i-cUyb2wXpB99g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71942" y="6300806"/>
            <a:ext cx="3357586" cy="659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https://disk.yandex.ru/i/KoPmFR_EX79mMQ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15346" y="6372244"/>
            <a:ext cx="3429024" cy="659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https://disk.yandex.ru/i/jsWcxSwzpXKFqQ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2697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="" xmlns:a16="http://schemas.microsoft.com/office/drawing/2014/main" id="{3B575DF8-A1C3-0ACD-DDD7-A9247E6EF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="" xmlns:a16="http://schemas.microsoft.com/office/drawing/2014/main" id="{42FFB63A-BAEB-0399-B4A6-298968499762}"/>
              </a:ext>
            </a:extLst>
          </p:cNvPr>
          <p:cNvGrpSpPr/>
          <p:nvPr/>
        </p:nvGrpSpPr>
        <p:grpSpPr>
          <a:xfrm>
            <a:off x="-716768" y="4212207"/>
            <a:ext cx="2880000" cy="2880000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="" xmlns:a16="http://schemas.microsoft.com/office/drawing/2014/main" id="{FA564E2C-F14A-CAB6-8201-7F093C345F7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9" name="TextBox 9">
              <a:extLst>
                <a:ext uri="{FF2B5EF4-FFF2-40B4-BE49-F238E27FC236}">
                  <a16:creationId xmlns="" xmlns:a16="http://schemas.microsoft.com/office/drawing/2014/main" id="{3139D7AE-E3CC-49E5-5CDD-4F361BF2C66D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="" xmlns:a16="http://schemas.microsoft.com/office/drawing/2014/main" id="{B4F7C534-C76F-BCB8-E5E0-95AF17C5BBE8}"/>
              </a:ext>
            </a:extLst>
          </p:cNvPr>
          <p:cNvGrpSpPr/>
          <p:nvPr/>
        </p:nvGrpSpPr>
        <p:grpSpPr>
          <a:xfrm>
            <a:off x="-1346768" y="3312207"/>
            <a:ext cx="1800000" cy="180000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="" xmlns:a16="http://schemas.microsoft.com/office/drawing/2014/main" id="{AC63C826-33EE-1E00-B1AC-F0CA5FA78D5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BF28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2" name="TextBox 12">
              <a:extLst>
                <a:ext uri="{FF2B5EF4-FFF2-40B4-BE49-F238E27FC236}">
                  <a16:creationId xmlns="" xmlns:a16="http://schemas.microsoft.com/office/drawing/2014/main" id="{672CBF1B-49EE-E86A-AEA6-25AED640DD19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="" xmlns:a16="http://schemas.microsoft.com/office/drawing/2014/main" id="{90C8CA27-FF40-6C0B-6E5D-BD37486C6805}"/>
              </a:ext>
            </a:extLst>
          </p:cNvPr>
          <p:cNvGrpSpPr/>
          <p:nvPr/>
        </p:nvGrpSpPr>
        <p:grpSpPr>
          <a:xfrm>
            <a:off x="1497650" y="4633559"/>
            <a:ext cx="1080000" cy="1080000"/>
            <a:chOff x="0" y="0"/>
            <a:chExt cx="812800" cy="812800"/>
          </a:xfrm>
        </p:grpSpPr>
        <p:sp>
          <p:nvSpPr>
            <p:cNvPr id="17" name="Freeform 17">
              <a:extLst>
                <a:ext uri="{FF2B5EF4-FFF2-40B4-BE49-F238E27FC236}">
                  <a16:creationId xmlns="" xmlns:a16="http://schemas.microsoft.com/office/drawing/2014/main" id="{E6EC9510-1CAA-43C8-DBCB-CDF7A798560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8" name="TextBox 18">
              <a:extLst>
                <a:ext uri="{FF2B5EF4-FFF2-40B4-BE49-F238E27FC236}">
                  <a16:creationId xmlns="" xmlns:a16="http://schemas.microsoft.com/office/drawing/2014/main" id="{AF94EE7A-C6B1-9F46-E438-7FF6B085921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39F7D6FE-F300-9F60-233E-1607329477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21323"/>
            <a:ext cx="4469520" cy="900554"/>
          </a:xfrm>
          <a:prstGeom prst="rect">
            <a:avLst/>
          </a:prstGeom>
        </p:spPr>
      </p:pic>
      <p:sp>
        <p:nvSpPr>
          <p:cNvPr id="21" name="Блок-схема: узел 20">
            <a:extLst>
              <a:ext uri="{FF2B5EF4-FFF2-40B4-BE49-F238E27FC236}">
                <a16:creationId xmlns="" xmlns:a16="http://schemas.microsoft.com/office/drawing/2014/main" id="{B98E6162-9C69-F8D0-C5B3-618B36A95F0E}"/>
              </a:ext>
            </a:extLst>
          </p:cNvPr>
          <p:cNvSpPr/>
          <p:nvPr/>
        </p:nvSpPr>
        <p:spPr>
          <a:xfrm>
            <a:off x="7441320" y="929371"/>
            <a:ext cx="900000" cy="900000"/>
          </a:xfrm>
          <a:prstGeom prst="flowChartConnector">
            <a:avLst/>
          </a:prstGeom>
          <a:noFill/>
          <a:ln>
            <a:solidFill>
              <a:srgbClr val="24508C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CE226DD-E669-2CE7-2465-D84D7D1D55CD}"/>
              </a:ext>
            </a:extLst>
          </p:cNvPr>
          <p:cNvSpPr txBox="1"/>
          <p:nvPr/>
        </p:nvSpPr>
        <p:spPr>
          <a:xfrm>
            <a:off x="7396020" y="1010039"/>
            <a:ext cx="99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Raleway ExtraLight" panose="020B0303030101060003" pitchFamily="34" charset="-52"/>
              </a:rPr>
              <a:t>Место логотипа ОО</a:t>
            </a:r>
          </a:p>
        </p:txBody>
      </p:sp>
      <p:sp>
        <p:nvSpPr>
          <p:cNvPr id="2" name="Freeform 5">
            <a:extLst>
              <a:ext uri="{FF2B5EF4-FFF2-40B4-BE49-F238E27FC236}">
                <a16:creationId xmlns="" xmlns:a16="http://schemas.microsoft.com/office/drawing/2014/main" id="{6CAD8EDC-4144-DA9F-ED9A-6FA22370B508}"/>
              </a:ext>
            </a:extLst>
          </p:cNvPr>
          <p:cNvSpPr/>
          <p:nvPr/>
        </p:nvSpPr>
        <p:spPr>
          <a:xfrm>
            <a:off x="15316200" y="1149601"/>
            <a:ext cx="5400000" cy="5400000"/>
          </a:xfrm>
          <a:custGeom>
            <a:avLst/>
            <a:gdLst/>
            <a:ahLst/>
            <a:cxnLst/>
            <a:rect l="l" t="t" r="r" b="b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2000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10B7E2C-3F6F-08AF-0E70-014E16498AAC}"/>
              </a:ext>
            </a:extLst>
          </p:cNvPr>
          <p:cNvSpPr txBox="1"/>
          <p:nvPr/>
        </p:nvSpPr>
        <p:spPr>
          <a:xfrm>
            <a:off x="6757958" y="371452"/>
            <a:ext cx="89915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3600" b="1" dirty="0">
                <a:solidFill>
                  <a:schemeClr val="tx2"/>
                </a:solidFill>
                <a:effectLst/>
                <a:latin typeface="Raleway" panose="020B0503030101060003" pitchFamily="34" charset="-52"/>
                <a:ea typeface="Times New Roman" panose="02020603050405020304" pitchFamily="18" charset="0"/>
              </a:rPr>
              <a:t>Материалы </a:t>
            </a:r>
          </a:p>
          <a:p>
            <a:pPr algn="ctr">
              <a:buNone/>
            </a:pPr>
            <a:r>
              <a:rPr lang="ru-RU" sz="3600" b="1" dirty="0">
                <a:solidFill>
                  <a:schemeClr val="tx2"/>
                </a:solidFill>
                <a:effectLst/>
                <a:latin typeface="Raleway" panose="020B0503030101060003" pitchFamily="34" charset="-52"/>
                <a:ea typeface="Times New Roman" panose="02020603050405020304" pitchFamily="18" charset="0"/>
              </a:rPr>
              <a:t>для педагогов </a:t>
            </a:r>
          </a:p>
          <a:p>
            <a:pPr algn="ctr">
              <a:buNone/>
            </a:pPr>
            <a:r>
              <a:rPr lang="ru-RU" sz="3600" b="1" dirty="0">
                <a:solidFill>
                  <a:schemeClr val="tx2"/>
                </a:solidFill>
                <a:effectLst/>
                <a:latin typeface="Raleway" panose="020B0503030101060003" pitchFamily="34" charset="-52"/>
                <a:ea typeface="Times New Roman" panose="02020603050405020304" pitchFamily="18" charset="0"/>
              </a:rPr>
              <a:t>и руководителей</a:t>
            </a:r>
            <a:endParaRPr lang="ru-RU" sz="3600" b="1" dirty="0">
              <a:solidFill>
                <a:schemeClr val="tx2"/>
              </a:solidFill>
              <a:effectLst/>
              <a:latin typeface="Raleway" panose="020B0503030101060003" pitchFamily="34" charset="-52"/>
              <a:ea typeface="Calibri" panose="020F0502020204030204" pitchFamily="34" charset="0"/>
            </a:endParaRPr>
          </a:p>
        </p:txBody>
      </p:sp>
      <p:sp>
        <p:nvSpPr>
          <p:cNvPr id="19" name="Freeform 3">
            <a:extLst>
              <a:ext uri="{FF2B5EF4-FFF2-40B4-BE49-F238E27FC236}">
                <a16:creationId xmlns="" xmlns:a16="http://schemas.microsoft.com/office/drawing/2014/main" id="{258438BA-C1E6-D84A-8B58-9A03D8586B01}"/>
              </a:ext>
            </a:extLst>
          </p:cNvPr>
          <p:cNvSpPr/>
          <p:nvPr/>
        </p:nvSpPr>
        <p:spPr>
          <a:xfrm>
            <a:off x="13758882" y="657204"/>
            <a:ext cx="7239000" cy="5638799"/>
          </a:xfrm>
          <a:custGeom>
            <a:avLst/>
            <a:gdLst/>
            <a:ahLst/>
            <a:cxnLst/>
            <a:rect l="l" t="t" r="r" b="b"/>
            <a:pathLst>
              <a:path w="5775263" h="4756717">
                <a:moveTo>
                  <a:pt x="0" y="0"/>
                </a:moveTo>
                <a:lnTo>
                  <a:pt x="5775264" y="0"/>
                </a:lnTo>
                <a:lnTo>
                  <a:pt x="5775264" y="4756717"/>
                </a:lnTo>
                <a:lnTo>
                  <a:pt x="0" y="47567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23" name="Рисунок 22" descr="логотип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86586" y="442890"/>
            <a:ext cx="1714512" cy="171451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685992" y="2300278"/>
            <a:ext cx="107157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Этот раздел создан специально для сотрудников образовательных организаций, которые помогают студентам воспользоваться программой государственной поддержки образовательного кредитования.</a:t>
            </a:r>
            <a:b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Практические инструменты для работы: 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вашего удобства мы подготовили готовые решения, которые помогут в повседневной деятельности. 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Эти материалы оформлены в виде интерактивного модуля «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Медиатека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проекта «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Обркредит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 СПО». Прямая ссылка: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https://clck.ru/3HmdxJ</a:t>
            </a: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Важно: Все материалы регулярно обновляются с учетом изменений законодательства и практики реализации программы. Если вам нужна дополнительная консультация, вы можете: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· Написать на почту оператора Проекта: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obrkreditspo@firpo.ru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· Позвонить по телефону горячей линии: +7 (499) 009-05-51 (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доб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5505); 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· Принять участие в регулярно проводимых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вебинарах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для представителей образовательных организаций.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Freeform 213">
            <a:extLst>
              <a:ext uri="{FF2B5EF4-FFF2-40B4-BE49-F238E27FC236}">
                <a16:creationId xmlns="" xmlns:a16="http://schemas.microsoft.com/office/drawing/2014/main" id="{8968A5C1-DBAD-F04D-AA9F-278E52FC1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174" y="2371716"/>
            <a:ext cx="544100" cy="529006"/>
          </a:xfrm>
          <a:custGeom>
            <a:avLst/>
            <a:gdLst>
              <a:gd name="T0" fmla="*/ 212374 w 634"/>
              <a:gd name="T1" fmla="*/ 84735 h 619"/>
              <a:gd name="T2" fmla="*/ 212374 w 634"/>
              <a:gd name="T3" fmla="*/ 84735 h 619"/>
              <a:gd name="T4" fmla="*/ 212374 w 634"/>
              <a:gd name="T5" fmla="*/ 195681 h 619"/>
              <a:gd name="T6" fmla="*/ 196509 w 634"/>
              <a:gd name="T7" fmla="*/ 211479 h 619"/>
              <a:gd name="T8" fmla="*/ 32091 w 634"/>
              <a:gd name="T9" fmla="*/ 211479 h 619"/>
              <a:gd name="T10" fmla="*/ 16226 w 634"/>
              <a:gd name="T11" fmla="*/ 195681 h 619"/>
              <a:gd name="T12" fmla="*/ 16226 w 634"/>
              <a:gd name="T13" fmla="*/ 26569 h 619"/>
              <a:gd name="T14" fmla="*/ 32091 w 634"/>
              <a:gd name="T15" fmla="*/ 10412 h 619"/>
              <a:gd name="T16" fmla="*/ 143506 w 634"/>
              <a:gd name="T17" fmla="*/ 10412 h 619"/>
              <a:gd name="T18" fmla="*/ 143506 w 634"/>
              <a:gd name="T19" fmla="*/ 0 h 619"/>
              <a:gd name="T20" fmla="*/ 32091 w 634"/>
              <a:gd name="T21" fmla="*/ 0 h 619"/>
              <a:gd name="T22" fmla="*/ 0 w 634"/>
              <a:gd name="T23" fmla="*/ 26569 h 619"/>
              <a:gd name="T24" fmla="*/ 0 w 634"/>
              <a:gd name="T25" fmla="*/ 195681 h 619"/>
              <a:gd name="T26" fmla="*/ 32091 w 634"/>
              <a:gd name="T27" fmla="*/ 221891 h 619"/>
              <a:gd name="T28" fmla="*/ 196509 w 634"/>
              <a:gd name="T29" fmla="*/ 221891 h 619"/>
              <a:gd name="T30" fmla="*/ 228239 w 634"/>
              <a:gd name="T31" fmla="*/ 195681 h 619"/>
              <a:gd name="T32" fmla="*/ 228239 w 634"/>
              <a:gd name="T33" fmla="*/ 84735 h 619"/>
              <a:gd name="T34" fmla="*/ 212374 w 634"/>
              <a:gd name="T35" fmla="*/ 84735 h 619"/>
              <a:gd name="T36" fmla="*/ 58412 w 634"/>
              <a:gd name="T37" fmla="*/ 127103 h 619"/>
              <a:gd name="T38" fmla="*/ 58412 w 634"/>
              <a:gd name="T39" fmla="*/ 127103 h 619"/>
              <a:gd name="T40" fmla="*/ 26682 w 634"/>
              <a:gd name="T41" fmla="*/ 185268 h 619"/>
              <a:gd name="T42" fmla="*/ 37138 w 634"/>
              <a:gd name="T43" fmla="*/ 195681 h 619"/>
              <a:gd name="T44" fmla="*/ 100959 w 634"/>
              <a:gd name="T45" fmla="*/ 164084 h 619"/>
              <a:gd name="T46" fmla="*/ 106368 w 634"/>
              <a:gd name="T47" fmla="*/ 164084 h 619"/>
              <a:gd name="T48" fmla="*/ 217783 w 634"/>
              <a:gd name="T49" fmla="*/ 52780 h 619"/>
              <a:gd name="T50" fmla="*/ 217783 w 634"/>
              <a:gd name="T51" fmla="*/ 31596 h 619"/>
              <a:gd name="T52" fmla="*/ 191101 w 634"/>
              <a:gd name="T53" fmla="*/ 10412 h 619"/>
              <a:gd name="T54" fmla="*/ 169827 w 634"/>
              <a:gd name="T55" fmla="*/ 10412 h 619"/>
              <a:gd name="T56" fmla="*/ 63821 w 634"/>
              <a:gd name="T57" fmla="*/ 116331 h 619"/>
              <a:gd name="T58" fmla="*/ 58412 w 634"/>
              <a:gd name="T59" fmla="*/ 127103 h 619"/>
              <a:gd name="T60" fmla="*/ 175236 w 634"/>
              <a:gd name="T61" fmla="*/ 26569 h 619"/>
              <a:gd name="T62" fmla="*/ 175236 w 634"/>
              <a:gd name="T63" fmla="*/ 26569 h 619"/>
              <a:gd name="T64" fmla="*/ 186053 w 634"/>
              <a:gd name="T65" fmla="*/ 26569 h 619"/>
              <a:gd name="T66" fmla="*/ 201918 w 634"/>
              <a:gd name="T67" fmla="*/ 36982 h 619"/>
              <a:gd name="T68" fmla="*/ 201918 w 634"/>
              <a:gd name="T69" fmla="*/ 47753 h 619"/>
              <a:gd name="T70" fmla="*/ 186053 w 634"/>
              <a:gd name="T71" fmla="*/ 63551 h 619"/>
              <a:gd name="T72" fmla="*/ 164779 w 634"/>
              <a:gd name="T73" fmla="*/ 36982 h 619"/>
              <a:gd name="T74" fmla="*/ 175236 w 634"/>
              <a:gd name="T75" fmla="*/ 26569 h 619"/>
              <a:gd name="T76" fmla="*/ 154323 w 634"/>
              <a:gd name="T77" fmla="*/ 47753 h 619"/>
              <a:gd name="T78" fmla="*/ 154323 w 634"/>
              <a:gd name="T79" fmla="*/ 47753 h 619"/>
              <a:gd name="T80" fmla="*/ 175236 w 634"/>
              <a:gd name="T81" fmla="*/ 73964 h 619"/>
              <a:gd name="T82" fmla="*/ 95911 w 634"/>
              <a:gd name="T83" fmla="*/ 153313 h 619"/>
              <a:gd name="T84" fmla="*/ 74638 w 634"/>
              <a:gd name="T85" fmla="*/ 127103 h 619"/>
              <a:gd name="T86" fmla="*/ 154323 w 634"/>
              <a:gd name="T87" fmla="*/ 47753 h 619"/>
              <a:gd name="T88" fmla="*/ 85094 w 634"/>
              <a:gd name="T89" fmla="*/ 158699 h 619"/>
              <a:gd name="T90" fmla="*/ 85094 w 634"/>
              <a:gd name="T91" fmla="*/ 158699 h 619"/>
              <a:gd name="T92" fmla="*/ 47956 w 634"/>
              <a:gd name="T93" fmla="*/ 185268 h 619"/>
              <a:gd name="T94" fmla="*/ 42547 w 634"/>
              <a:gd name="T95" fmla="*/ 179882 h 619"/>
              <a:gd name="T96" fmla="*/ 63821 w 634"/>
              <a:gd name="T97" fmla="*/ 142901 h 619"/>
              <a:gd name="T98" fmla="*/ 85094 w 634"/>
              <a:gd name="T99" fmla="*/ 158699 h 61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34" h="619">
                <a:moveTo>
                  <a:pt x="589" y="236"/>
                </a:moveTo>
                <a:lnTo>
                  <a:pt x="589" y="236"/>
                </a:lnTo>
                <a:cubicBezTo>
                  <a:pt x="589" y="545"/>
                  <a:pt x="589" y="545"/>
                  <a:pt x="589" y="545"/>
                </a:cubicBezTo>
                <a:cubicBezTo>
                  <a:pt x="589" y="559"/>
                  <a:pt x="575" y="589"/>
                  <a:pt x="545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5" y="559"/>
                  <a:pt x="45" y="545"/>
                </a:cubicBezTo>
                <a:cubicBezTo>
                  <a:pt x="45" y="74"/>
                  <a:pt x="45" y="74"/>
                  <a:pt x="45" y="74"/>
                </a:cubicBezTo>
                <a:cubicBezTo>
                  <a:pt x="45" y="59"/>
                  <a:pt x="59" y="29"/>
                  <a:pt x="89" y="29"/>
                </a:cubicBezTo>
                <a:cubicBezTo>
                  <a:pt x="398" y="29"/>
                  <a:pt x="398" y="29"/>
                  <a:pt x="398" y="29"/>
                </a:cubicBezTo>
                <a:cubicBezTo>
                  <a:pt x="398" y="0"/>
                  <a:pt x="398" y="0"/>
                  <a:pt x="39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18"/>
                  <a:pt x="89" y="618"/>
                </a:cubicBezTo>
                <a:cubicBezTo>
                  <a:pt x="545" y="618"/>
                  <a:pt x="545" y="618"/>
                  <a:pt x="545" y="618"/>
                </a:cubicBezTo>
                <a:cubicBezTo>
                  <a:pt x="589" y="618"/>
                  <a:pt x="633" y="589"/>
                  <a:pt x="633" y="545"/>
                </a:cubicBezTo>
                <a:cubicBezTo>
                  <a:pt x="633" y="236"/>
                  <a:pt x="633" y="236"/>
                  <a:pt x="633" y="236"/>
                </a:cubicBezTo>
                <a:lnTo>
                  <a:pt x="589" y="236"/>
                </a:lnTo>
                <a:close/>
                <a:moveTo>
                  <a:pt x="162" y="354"/>
                </a:moveTo>
                <a:lnTo>
                  <a:pt x="162" y="354"/>
                </a:lnTo>
                <a:cubicBezTo>
                  <a:pt x="74" y="516"/>
                  <a:pt x="74" y="516"/>
                  <a:pt x="74" y="516"/>
                </a:cubicBezTo>
                <a:cubicBezTo>
                  <a:pt x="74" y="545"/>
                  <a:pt x="89" y="559"/>
                  <a:pt x="103" y="545"/>
                </a:cubicBezTo>
                <a:cubicBezTo>
                  <a:pt x="280" y="457"/>
                  <a:pt x="280" y="457"/>
                  <a:pt x="280" y="457"/>
                </a:cubicBezTo>
                <a:lnTo>
                  <a:pt x="295" y="457"/>
                </a:lnTo>
                <a:cubicBezTo>
                  <a:pt x="604" y="147"/>
                  <a:pt x="604" y="147"/>
                  <a:pt x="604" y="147"/>
                </a:cubicBezTo>
                <a:cubicBezTo>
                  <a:pt x="619" y="133"/>
                  <a:pt x="619" y="103"/>
                  <a:pt x="604" y="88"/>
                </a:cubicBezTo>
                <a:cubicBezTo>
                  <a:pt x="530" y="29"/>
                  <a:pt x="530" y="29"/>
                  <a:pt x="530" y="29"/>
                </a:cubicBezTo>
                <a:cubicBezTo>
                  <a:pt x="516" y="15"/>
                  <a:pt x="486" y="15"/>
                  <a:pt x="471" y="29"/>
                </a:cubicBezTo>
                <a:cubicBezTo>
                  <a:pt x="177" y="324"/>
                  <a:pt x="177" y="324"/>
                  <a:pt x="177" y="324"/>
                </a:cubicBezTo>
                <a:cubicBezTo>
                  <a:pt x="162" y="339"/>
                  <a:pt x="162" y="339"/>
                  <a:pt x="162" y="354"/>
                </a:cubicBezTo>
                <a:close/>
                <a:moveTo>
                  <a:pt x="486" y="74"/>
                </a:moveTo>
                <a:lnTo>
                  <a:pt x="486" y="74"/>
                </a:lnTo>
                <a:cubicBezTo>
                  <a:pt x="501" y="59"/>
                  <a:pt x="516" y="59"/>
                  <a:pt x="516" y="74"/>
                </a:cubicBezTo>
                <a:cubicBezTo>
                  <a:pt x="560" y="103"/>
                  <a:pt x="560" y="103"/>
                  <a:pt x="560" y="103"/>
                </a:cubicBezTo>
                <a:cubicBezTo>
                  <a:pt x="575" y="118"/>
                  <a:pt x="575" y="133"/>
                  <a:pt x="560" y="133"/>
                </a:cubicBezTo>
                <a:cubicBezTo>
                  <a:pt x="516" y="177"/>
                  <a:pt x="516" y="177"/>
                  <a:pt x="516" y="177"/>
                </a:cubicBezTo>
                <a:cubicBezTo>
                  <a:pt x="457" y="103"/>
                  <a:pt x="457" y="103"/>
                  <a:pt x="457" y="103"/>
                </a:cubicBezTo>
                <a:lnTo>
                  <a:pt x="486" y="74"/>
                </a:lnTo>
                <a:close/>
                <a:moveTo>
                  <a:pt x="428" y="133"/>
                </a:moveTo>
                <a:lnTo>
                  <a:pt x="428" y="133"/>
                </a:lnTo>
                <a:cubicBezTo>
                  <a:pt x="486" y="206"/>
                  <a:pt x="486" y="206"/>
                  <a:pt x="486" y="206"/>
                </a:cubicBezTo>
                <a:cubicBezTo>
                  <a:pt x="266" y="427"/>
                  <a:pt x="266" y="427"/>
                  <a:pt x="266" y="427"/>
                </a:cubicBezTo>
                <a:cubicBezTo>
                  <a:pt x="251" y="398"/>
                  <a:pt x="207" y="368"/>
                  <a:pt x="207" y="354"/>
                </a:cubicBezTo>
                <a:lnTo>
                  <a:pt x="428" y="133"/>
                </a:lnTo>
                <a:close/>
                <a:moveTo>
                  <a:pt x="236" y="442"/>
                </a:moveTo>
                <a:lnTo>
                  <a:pt x="236" y="442"/>
                </a:lnTo>
                <a:cubicBezTo>
                  <a:pt x="133" y="516"/>
                  <a:pt x="133" y="516"/>
                  <a:pt x="133" y="516"/>
                </a:cubicBezTo>
                <a:cubicBezTo>
                  <a:pt x="118" y="516"/>
                  <a:pt x="118" y="501"/>
                  <a:pt x="118" y="501"/>
                </a:cubicBezTo>
                <a:cubicBezTo>
                  <a:pt x="177" y="398"/>
                  <a:pt x="177" y="398"/>
                  <a:pt x="177" y="398"/>
                </a:cubicBezTo>
                <a:lnTo>
                  <a:pt x="236" y="442"/>
                </a:ln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</p:spTree>
    <p:extLst>
      <p:ext uri="{BB962C8B-B14F-4D97-AF65-F5344CB8AC3E}">
        <p14:creationId xmlns="" xmlns:p14="http://schemas.microsoft.com/office/powerpoint/2010/main" val="940059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="" xmlns:a16="http://schemas.microsoft.com/office/drawing/2014/main" id="{85E00544-B14E-DDA5-CD39-F04FD7FB6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="" xmlns:a16="http://schemas.microsoft.com/office/drawing/2014/main" id="{B8F8D2D8-D8FA-064C-8B04-B3520DC30871}"/>
              </a:ext>
            </a:extLst>
          </p:cNvPr>
          <p:cNvSpPr/>
          <p:nvPr/>
        </p:nvSpPr>
        <p:spPr>
          <a:xfrm>
            <a:off x="15316200" y="1149601"/>
            <a:ext cx="5400000" cy="5400000"/>
          </a:xfrm>
          <a:custGeom>
            <a:avLst/>
            <a:gdLst/>
            <a:ahLst/>
            <a:cxnLst/>
            <a:rect l="l" t="t" r="r" b="b"/>
            <a:pathLst>
              <a:path w="12452287" h="12452287">
                <a:moveTo>
                  <a:pt x="0" y="0"/>
                </a:moveTo>
                <a:lnTo>
                  <a:pt x="12452287" y="0"/>
                </a:lnTo>
                <a:lnTo>
                  <a:pt x="12452287" y="12452286"/>
                </a:lnTo>
                <a:lnTo>
                  <a:pt x="0" y="124522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2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>
            <a:extLst>
              <a:ext uri="{FF2B5EF4-FFF2-40B4-BE49-F238E27FC236}">
                <a16:creationId xmlns="" xmlns:a16="http://schemas.microsoft.com/office/drawing/2014/main" id="{09145004-4ADA-46D9-95DD-C997E2896159}"/>
              </a:ext>
            </a:extLst>
          </p:cNvPr>
          <p:cNvGrpSpPr/>
          <p:nvPr/>
        </p:nvGrpSpPr>
        <p:grpSpPr>
          <a:xfrm>
            <a:off x="-716768" y="4212207"/>
            <a:ext cx="2880000" cy="2880000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="" xmlns:a16="http://schemas.microsoft.com/office/drawing/2014/main" id="{870D2CF0-C7B8-57AA-8A75-F3C5EE1146A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9" name="TextBox 9">
              <a:extLst>
                <a:ext uri="{FF2B5EF4-FFF2-40B4-BE49-F238E27FC236}">
                  <a16:creationId xmlns="" xmlns:a16="http://schemas.microsoft.com/office/drawing/2014/main" id="{0035F254-8FDC-B4FF-9CE7-39F99E8543E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="" xmlns:a16="http://schemas.microsoft.com/office/drawing/2014/main" id="{19F44827-3541-87E6-C5E8-3D11B2CB94C1}"/>
              </a:ext>
            </a:extLst>
          </p:cNvPr>
          <p:cNvGrpSpPr/>
          <p:nvPr/>
        </p:nvGrpSpPr>
        <p:grpSpPr>
          <a:xfrm>
            <a:off x="-1346768" y="3312207"/>
            <a:ext cx="1800000" cy="180000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="" xmlns:a16="http://schemas.microsoft.com/office/drawing/2014/main" id="{7E562FFA-1936-A687-606E-6DEBC3DE82C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508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2" name="TextBox 12">
              <a:extLst>
                <a:ext uri="{FF2B5EF4-FFF2-40B4-BE49-F238E27FC236}">
                  <a16:creationId xmlns="" xmlns:a16="http://schemas.microsoft.com/office/drawing/2014/main" id="{4501B728-8DED-2008-55A4-EAEB7088ED7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="" xmlns:a16="http://schemas.microsoft.com/office/drawing/2014/main" id="{677AA359-62BD-4B02-8A12-2186FD7FAA35}"/>
              </a:ext>
            </a:extLst>
          </p:cNvPr>
          <p:cNvGrpSpPr/>
          <p:nvPr/>
        </p:nvGrpSpPr>
        <p:grpSpPr>
          <a:xfrm>
            <a:off x="1497650" y="4633559"/>
            <a:ext cx="1080000" cy="1080000"/>
            <a:chOff x="0" y="0"/>
            <a:chExt cx="812800" cy="812800"/>
          </a:xfrm>
        </p:grpSpPr>
        <p:sp>
          <p:nvSpPr>
            <p:cNvPr id="17" name="Freeform 17">
              <a:extLst>
                <a:ext uri="{FF2B5EF4-FFF2-40B4-BE49-F238E27FC236}">
                  <a16:creationId xmlns="" xmlns:a16="http://schemas.microsoft.com/office/drawing/2014/main" id="{35F9BD19-1180-C919-7F04-3A4D0BC4A61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8" name="TextBox 18">
              <a:extLst>
                <a:ext uri="{FF2B5EF4-FFF2-40B4-BE49-F238E27FC236}">
                  <a16:creationId xmlns="" xmlns:a16="http://schemas.microsoft.com/office/drawing/2014/main" id="{BEF62307-D086-8CDC-F48B-CC8BDEE43A3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515" tIns="4515" rIns="4515" bIns="4515" rtlCol="0" anchor="ctr"/>
            <a:lstStyle/>
            <a:p>
              <a:pPr algn="ctr">
                <a:lnSpc>
                  <a:spcPts val="299"/>
                </a:lnSpc>
              </a:pPr>
              <a:endParaRPr sz="100"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C4D7732D-E697-731B-69DB-AF057EF76D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921323"/>
            <a:ext cx="4469520" cy="900554"/>
          </a:xfrm>
          <a:prstGeom prst="rect">
            <a:avLst/>
          </a:prstGeom>
        </p:spPr>
      </p:pic>
      <p:sp>
        <p:nvSpPr>
          <p:cNvPr id="21" name="Блок-схема: узел 20">
            <a:extLst>
              <a:ext uri="{FF2B5EF4-FFF2-40B4-BE49-F238E27FC236}">
                <a16:creationId xmlns="" xmlns:a16="http://schemas.microsoft.com/office/drawing/2014/main" id="{44EEF8E4-6A08-46FF-99C9-B5ABF0A4D4E6}"/>
              </a:ext>
            </a:extLst>
          </p:cNvPr>
          <p:cNvSpPr/>
          <p:nvPr/>
        </p:nvSpPr>
        <p:spPr>
          <a:xfrm>
            <a:off x="7517520" y="929371"/>
            <a:ext cx="900000" cy="900000"/>
          </a:xfrm>
          <a:prstGeom prst="flowChartConnector">
            <a:avLst/>
          </a:prstGeom>
          <a:noFill/>
          <a:ln>
            <a:solidFill>
              <a:srgbClr val="24508C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6DD9511-0739-4927-1E6C-9F5BC28A2578}"/>
              </a:ext>
            </a:extLst>
          </p:cNvPr>
          <p:cNvSpPr txBox="1"/>
          <p:nvPr/>
        </p:nvSpPr>
        <p:spPr>
          <a:xfrm>
            <a:off x="7472220" y="1010039"/>
            <a:ext cx="99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Raleway ExtraLight" panose="020B0303030101060003" pitchFamily="34" charset="-52"/>
              </a:rPr>
              <a:t>Место логотипа ОО</a:t>
            </a:r>
          </a:p>
        </p:txBody>
      </p:sp>
      <p:sp>
        <p:nvSpPr>
          <p:cNvPr id="14" name="Freeform 178">
            <a:extLst>
              <a:ext uri="{FF2B5EF4-FFF2-40B4-BE49-F238E27FC236}">
                <a16:creationId xmlns="" xmlns:a16="http://schemas.microsoft.com/office/drawing/2014/main" id="{20E1250E-992F-0079-2091-135EBC255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5926" y="2586030"/>
            <a:ext cx="720000" cy="720000"/>
          </a:xfrm>
          <a:custGeom>
            <a:avLst/>
            <a:gdLst>
              <a:gd name="T0" fmla="*/ 217422 w 634"/>
              <a:gd name="T1" fmla="*/ 26569 h 619"/>
              <a:gd name="T2" fmla="*/ 217422 w 634"/>
              <a:gd name="T3" fmla="*/ 26569 h 619"/>
              <a:gd name="T4" fmla="*/ 196509 w 634"/>
              <a:gd name="T5" fmla="*/ 5386 h 619"/>
              <a:gd name="T6" fmla="*/ 175236 w 634"/>
              <a:gd name="T7" fmla="*/ 5386 h 619"/>
              <a:gd name="T8" fmla="*/ 148554 w 634"/>
              <a:gd name="T9" fmla="*/ 47753 h 619"/>
              <a:gd name="T10" fmla="*/ 148554 w 634"/>
              <a:gd name="T11" fmla="*/ 68578 h 619"/>
              <a:gd name="T12" fmla="*/ 159010 w 634"/>
              <a:gd name="T13" fmla="*/ 79349 h 619"/>
              <a:gd name="T14" fmla="*/ 127280 w 634"/>
              <a:gd name="T15" fmla="*/ 116331 h 619"/>
              <a:gd name="T16" fmla="*/ 84733 w 634"/>
              <a:gd name="T17" fmla="*/ 153313 h 619"/>
              <a:gd name="T18" fmla="*/ 68868 w 634"/>
              <a:gd name="T19" fmla="*/ 142542 h 619"/>
              <a:gd name="T20" fmla="*/ 47595 w 634"/>
              <a:gd name="T21" fmla="*/ 142542 h 619"/>
              <a:gd name="T22" fmla="*/ 10456 w 634"/>
              <a:gd name="T23" fmla="*/ 174497 h 619"/>
              <a:gd name="T24" fmla="*/ 10456 w 634"/>
              <a:gd name="T25" fmla="*/ 190295 h 619"/>
              <a:gd name="T26" fmla="*/ 31730 w 634"/>
              <a:gd name="T27" fmla="*/ 211479 h 619"/>
              <a:gd name="T28" fmla="*/ 68868 w 634"/>
              <a:gd name="T29" fmla="*/ 211479 h 619"/>
              <a:gd name="T30" fmla="*/ 153962 w 634"/>
              <a:gd name="T31" fmla="*/ 147927 h 619"/>
              <a:gd name="T32" fmla="*/ 217422 w 634"/>
              <a:gd name="T33" fmla="*/ 68578 h 619"/>
              <a:gd name="T34" fmla="*/ 217422 w 634"/>
              <a:gd name="T35" fmla="*/ 26569 h 619"/>
              <a:gd name="T36" fmla="*/ 206966 w 634"/>
              <a:gd name="T37" fmla="*/ 58166 h 619"/>
              <a:gd name="T38" fmla="*/ 206966 w 634"/>
              <a:gd name="T39" fmla="*/ 58166 h 619"/>
              <a:gd name="T40" fmla="*/ 148554 w 634"/>
              <a:gd name="T41" fmla="*/ 137515 h 619"/>
              <a:gd name="T42" fmla="*/ 58412 w 634"/>
              <a:gd name="T43" fmla="*/ 200707 h 619"/>
              <a:gd name="T44" fmla="*/ 37138 w 634"/>
              <a:gd name="T45" fmla="*/ 200707 h 619"/>
              <a:gd name="T46" fmla="*/ 26321 w 634"/>
              <a:gd name="T47" fmla="*/ 190295 h 619"/>
              <a:gd name="T48" fmla="*/ 26321 w 634"/>
              <a:gd name="T49" fmla="*/ 174497 h 619"/>
              <a:gd name="T50" fmla="*/ 53003 w 634"/>
              <a:gd name="T51" fmla="*/ 158699 h 619"/>
              <a:gd name="T52" fmla="*/ 63821 w 634"/>
              <a:gd name="T53" fmla="*/ 158699 h 619"/>
              <a:gd name="T54" fmla="*/ 79685 w 634"/>
              <a:gd name="T55" fmla="*/ 174497 h 619"/>
              <a:gd name="T56" fmla="*/ 180284 w 634"/>
              <a:gd name="T57" fmla="*/ 79349 h 619"/>
              <a:gd name="T58" fmla="*/ 159010 w 634"/>
              <a:gd name="T59" fmla="*/ 63192 h 619"/>
              <a:gd name="T60" fmla="*/ 159010 w 634"/>
              <a:gd name="T61" fmla="*/ 47753 h 619"/>
              <a:gd name="T62" fmla="*/ 180284 w 634"/>
              <a:gd name="T63" fmla="*/ 21184 h 619"/>
              <a:gd name="T64" fmla="*/ 196509 w 634"/>
              <a:gd name="T65" fmla="*/ 21184 h 619"/>
              <a:gd name="T66" fmla="*/ 206966 w 634"/>
              <a:gd name="T67" fmla="*/ 36982 h 619"/>
              <a:gd name="T68" fmla="*/ 206966 w 634"/>
              <a:gd name="T69" fmla="*/ 58166 h 61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34" h="619">
                <a:moveTo>
                  <a:pt x="603" y="74"/>
                </a:moveTo>
                <a:lnTo>
                  <a:pt x="603" y="74"/>
                </a:lnTo>
                <a:cubicBezTo>
                  <a:pt x="545" y="15"/>
                  <a:pt x="545" y="15"/>
                  <a:pt x="545" y="15"/>
                </a:cubicBezTo>
                <a:cubicBezTo>
                  <a:pt x="530" y="0"/>
                  <a:pt x="500" y="0"/>
                  <a:pt x="486" y="15"/>
                </a:cubicBezTo>
                <a:cubicBezTo>
                  <a:pt x="412" y="133"/>
                  <a:pt x="412" y="133"/>
                  <a:pt x="412" y="133"/>
                </a:cubicBezTo>
                <a:cubicBezTo>
                  <a:pt x="398" y="147"/>
                  <a:pt x="398" y="176"/>
                  <a:pt x="412" y="191"/>
                </a:cubicBezTo>
                <a:cubicBezTo>
                  <a:pt x="441" y="221"/>
                  <a:pt x="441" y="221"/>
                  <a:pt x="441" y="221"/>
                </a:cubicBezTo>
                <a:cubicBezTo>
                  <a:pt x="412" y="250"/>
                  <a:pt x="382" y="294"/>
                  <a:pt x="353" y="324"/>
                </a:cubicBezTo>
                <a:cubicBezTo>
                  <a:pt x="309" y="368"/>
                  <a:pt x="265" y="397"/>
                  <a:pt x="235" y="427"/>
                </a:cubicBezTo>
                <a:cubicBezTo>
                  <a:pt x="191" y="397"/>
                  <a:pt x="191" y="397"/>
                  <a:pt x="191" y="397"/>
                </a:cubicBezTo>
                <a:cubicBezTo>
                  <a:pt x="177" y="383"/>
                  <a:pt x="162" y="383"/>
                  <a:pt x="132" y="397"/>
                </a:cubicBezTo>
                <a:cubicBezTo>
                  <a:pt x="29" y="486"/>
                  <a:pt x="29" y="486"/>
                  <a:pt x="29" y="486"/>
                </a:cubicBezTo>
                <a:cubicBezTo>
                  <a:pt x="0" y="500"/>
                  <a:pt x="15" y="515"/>
                  <a:pt x="29" y="530"/>
                </a:cubicBezTo>
                <a:cubicBezTo>
                  <a:pt x="88" y="589"/>
                  <a:pt x="88" y="589"/>
                  <a:pt x="88" y="589"/>
                </a:cubicBezTo>
                <a:cubicBezTo>
                  <a:pt x="118" y="618"/>
                  <a:pt x="147" y="618"/>
                  <a:pt x="191" y="589"/>
                </a:cubicBezTo>
                <a:cubicBezTo>
                  <a:pt x="191" y="589"/>
                  <a:pt x="324" y="530"/>
                  <a:pt x="427" y="412"/>
                </a:cubicBezTo>
                <a:cubicBezTo>
                  <a:pt x="530" y="324"/>
                  <a:pt x="603" y="191"/>
                  <a:pt x="603" y="191"/>
                </a:cubicBezTo>
                <a:cubicBezTo>
                  <a:pt x="618" y="147"/>
                  <a:pt x="633" y="103"/>
                  <a:pt x="603" y="74"/>
                </a:cubicBezTo>
                <a:close/>
                <a:moveTo>
                  <a:pt x="574" y="162"/>
                </a:moveTo>
                <a:lnTo>
                  <a:pt x="574" y="162"/>
                </a:lnTo>
                <a:cubicBezTo>
                  <a:pt x="545" y="221"/>
                  <a:pt x="471" y="324"/>
                  <a:pt x="412" y="383"/>
                </a:cubicBezTo>
                <a:cubicBezTo>
                  <a:pt x="339" y="456"/>
                  <a:pt x="162" y="559"/>
                  <a:pt x="162" y="559"/>
                </a:cubicBezTo>
                <a:cubicBezTo>
                  <a:pt x="147" y="574"/>
                  <a:pt x="118" y="574"/>
                  <a:pt x="103" y="559"/>
                </a:cubicBezTo>
                <a:cubicBezTo>
                  <a:pt x="73" y="530"/>
                  <a:pt x="73" y="530"/>
                  <a:pt x="73" y="530"/>
                </a:cubicBezTo>
                <a:cubicBezTo>
                  <a:pt x="59" y="515"/>
                  <a:pt x="59" y="500"/>
                  <a:pt x="73" y="486"/>
                </a:cubicBezTo>
                <a:cubicBezTo>
                  <a:pt x="147" y="442"/>
                  <a:pt x="147" y="442"/>
                  <a:pt x="147" y="442"/>
                </a:cubicBezTo>
                <a:cubicBezTo>
                  <a:pt x="162" y="427"/>
                  <a:pt x="177" y="427"/>
                  <a:pt x="177" y="442"/>
                </a:cubicBezTo>
                <a:cubicBezTo>
                  <a:pt x="221" y="486"/>
                  <a:pt x="221" y="486"/>
                  <a:pt x="221" y="486"/>
                </a:cubicBezTo>
                <a:cubicBezTo>
                  <a:pt x="235" y="471"/>
                  <a:pt x="398" y="368"/>
                  <a:pt x="500" y="221"/>
                </a:cubicBezTo>
                <a:cubicBezTo>
                  <a:pt x="441" y="176"/>
                  <a:pt x="441" y="176"/>
                  <a:pt x="441" y="176"/>
                </a:cubicBezTo>
                <a:cubicBezTo>
                  <a:pt x="441" y="162"/>
                  <a:pt x="441" y="147"/>
                  <a:pt x="441" y="133"/>
                </a:cubicBezTo>
                <a:cubicBezTo>
                  <a:pt x="500" y="59"/>
                  <a:pt x="500" y="59"/>
                  <a:pt x="500" y="59"/>
                </a:cubicBezTo>
                <a:cubicBezTo>
                  <a:pt x="515" y="44"/>
                  <a:pt x="530" y="59"/>
                  <a:pt x="545" y="59"/>
                </a:cubicBezTo>
                <a:cubicBezTo>
                  <a:pt x="574" y="103"/>
                  <a:pt x="574" y="103"/>
                  <a:pt x="574" y="103"/>
                </a:cubicBezTo>
                <a:cubicBezTo>
                  <a:pt x="589" y="117"/>
                  <a:pt x="589" y="147"/>
                  <a:pt x="574" y="162"/>
                </a:cubicBezTo>
                <a:close/>
              </a:path>
            </a:pathLst>
          </a:custGeom>
          <a:solidFill>
            <a:srgbClr val="1D447D"/>
          </a:solidFill>
          <a:ln>
            <a:noFill/>
          </a:ln>
          <a:effectLst/>
        </p:spPr>
        <p:txBody>
          <a:bodyPr wrap="none" lIns="130035" tIns="65018" rIns="130035" bIns="65018" anchor="ctr"/>
          <a:lstStyle/>
          <a:p>
            <a:endParaRPr lang="en-US" sz="2620"/>
          </a:p>
        </p:txBody>
      </p:sp>
      <p:sp>
        <p:nvSpPr>
          <p:cNvPr id="24" name="Freeform 3">
            <a:extLst>
              <a:ext uri="{FF2B5EF4-FFF2-40B4-BE49-F238E27FC236}">
                <a16:creationId xmlns="" xmlns:a16="http://schemas.microsoft.com/office/drawing/2014/main" id="{DF10E2BA-7A4A-19D7-DC5C-83FFEFB226EB}"/>
              </a:ext>
            </a:extLst>
          </p:cNvPr>
          <p:cNvSpPr/>
          <p:nvPr/>
        </p:nvSpPr>
        <p:spPr>
          <a:xfrm>
            <a:off x="12840900" y="838200"/>
            <a:ext cx="7875300" cy="5638800"/>
          </a:xfrm>
          <a:custGeom>
            <a:avLst/>
            <a:gdLst/>
            <a:ahLst/>
            <a:cxnLst/>
            <a:rect l="l" t="t" r="r" b="b"/>
            <a:pathLst>
              <a:path w="7003305" h="4736781">
                <a:moveTo>
                  <a:pt x="0" y="0"/>
                </a:moveTo>
                <a:lnTo>
                  <a:pt x="7003305" y="0"/>
                </a:lnTo>
                <a:lnTo>
                  <a:pt x="7003305" y="4736781"/>
                </a:lnTo>
                <a:lnTo>
                  <a:pt x="0" y="47367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Прямоугольник 22"/>
          <p:cNvSpPr/>
          <p:nvPr/>
        </p:nvSpPr>
        <p:spPr>
          <a:xfrm>
            <a:off x="3043182" y="2586030"/>
            <a:ext cx="950125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Оператором Проекта выступает Казанский филиал федерального  государственного бюджетного образовательного учреждения дополнительного профессионального образования «Институт развития профессионального образования»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Получить методическую и информационно-консультационную поддержку можно: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· На сайте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РФ в разделе «Вопросы и ответы»;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· По телефону горячей линии: +7 (499) 009-05-51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5505);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· По электронной почте: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obrkreditspo@firpo.ru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разработанные материалы по Проекту находятся в социальной сети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Банке материалов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Обркредит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СПО», доступ по ссылке: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https://vk.com/obrkredit_spo.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логотип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29462" y="585766"/>
            <a:ext cx="1714512" cy="17145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254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689</Words>
  <Application>Microsoft Office PowerPoint</Application>
  <PresentationFormat>Произвольный</PresentationFormat>
  <Paragraphs>78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Raleway ExtraLight</vt:lpstr>
      <vt:lpstr>Raleway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White Illustrative Marketing Plan Presentation</dc:title>
  <dc:creator>Роман</dc:creator>
  <cp:lastModifiedBy>USER</cp:lastModifiedBy>
  <cp:revision>6</cp:revision>
  <dcterms:created xsi:type="dcterms:W3CDTF">2006-08-16T00:00:00Z</dcterms:created>
  <dcterms:modified xsi:type="dcterms:W3CDTF">2025-06-02T03:54:54Z</dcterms:modified>
  <dc:identifier>DAGlUTrXwgg</dc:identifier>
</cp:coreProperties>
</file>